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E6B02-F063-4BB1-A1CD-48ADE7C1E620}" type="datetimeFigureOut">
              <a:rPr lang="hr-HR" smtClean="0"/>
              <a:pPr/>
              <a:t>7.9.2012.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OS-S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7359" y="2276872"/>
            <a:ext cx="6863652" cy="4104456"/>
          </a:xfrm>
          <a:prstGeom prst="rect">
            <a:avLst/>
          </a:prstGeom>
        </p:spPr>
      </p:pic>
      <p:pic>
        <p:nvPicPr>
          <p:cNvPr id="5" name="Rezervirano mjesto sadržaja 3" descr="logo agencija za mobilnost.gi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292080" y="332656"/>
            <a:ext cx="2612122" cy="1800200"/>
          </a:xfrm>
        </p:spPr>
      </p:pic>
      <p:pic>
        <p:nvPicPr>
          <p:cNvPr id="6" name="Slika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32656"/>
            <a:ext cx="16561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t2.gstatic.com/images?q=tbn:ANd9GcR8QKJ5GwGETgtOQoUQZJNlO124LZN3zCll4SfLkGifoEo6vQZ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32656"/>
            <a:ext cx="232127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Akronim projekta: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Slavonija 2012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Trajanje mobilnosti: 1 tjedan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(28.10.2012. – 4.11.2012.)</a:t>
            </a: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Broj sudionika: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Nositelj projekta: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Industrijsko- obrtnička škola, Slavonski Brod</a:t>
            </a: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Partneri u projektu: - Tehnička škola, - Zajednica tehničke kulture,        - Brodsko Posavska županija, - Županijska komora Slavonski Brod,       - Hrvatski gospodarski savez, Frankfurt.</a:t>
            </a:r>
          </a:p>
          <a:p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Projekt financira: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Europska unija</a:t>
            </a:r>
          </a:p>
          <a:p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Leonardo da Vinci projekt mobilnosti: </a:t>
            </a:r>
            <a:b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“Upoznavanje novih metoda rada u strukovnom obrazovanju”</a:t>
            </a:r>
            <a:endParaRPr lang="hr-H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Opći cilj je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proširiti profesionalne horizonte sudionika mobilnosti u pogledu novih metoda i načina rada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Specifični ciljevi su: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promatrati i analizirati obrazovni sustav zemlje domaćina,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preispitati dosadašnji rad,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preispitati na koji način se može poboljšati povezanost i bolja 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usklađenost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drugim obrazovnim institucijama,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proširenje socijalnih i jezičnih kompetencija sudionika mobilnosti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Očekivani rezultati su: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razmjeniti znanja i iskustva s novom radnom okolinom,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razviti osjećaj europskog građanstva,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povećati jezične i socijalne kompetencije,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povećati suradnju sudionika i tolerancija na različitost,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aktivno sudjelovanje sudionika na razvoju i primjeni novih metoda rada.</a:t>
            </a:r>
            <a:endParaRPr lang="hr-H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vi-VN" sz="2400" b="1" dirty="0" smtClean="0">
                <a:solidFill>
                  <a:srgbClr val="002060"/>
                </a:solidFill>
              </a:rPr>
              <a:t>Program uključuje ( </a:t>
            </a:r>
            <a:r>
              <a:rPr lang="hr-HR" sz="2400" b="1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hr-HR" sz="2400" b="1" dirty="0" smtClean="0">
                <a:solidFill>
                  <a:srgbClr val="002060"/>
                </a:solidFill>
              </a:rPr>
              <a:t>8</a:t>
            </a:r>
            <a:r>
              <a:rPr lang="hr-HR" sz="2400" b="1" dirty="0" smtClean="0">
                <a:solidFill>
                  <a:srgbClr val="002060"/>
                </a:solidFill>
                <a:cs typeface="Times New Roman" pitchFamily="18" charset="0"/>
              </a:rPr>
              <a:t>.10</a:t>
            </a:r>
            <a:r>
              <a:rPr lang="vi-VN" sz="2400" b="1" dirty="0" smtClean="0">
                <a:solidFill>
                  <a:srgbClr val="002060"/>
                </a:solidFill>
              </a:rPr>
              <a:t>.2012</a:t>
            </a:r>
            <a:r>
              <a:rPr lang="vi-VN" sz="2400" b="1" dirty="0" smtClean="0">
                <a:solidFill>
                  <a:srgbClr val="002060"/>
                </a:solidFill>
              </a:rPr>
              <a:t>. do </a:t>
            </a:r>
            <a:r>
              <a:rPr lang="hr-HR" sz="2400" b="1" dirty="0" smtClean="0">
                <a:solidFill>
                  <a:srgbClr val="002060"/>
                </a:solidFill>
                <a:cs typeface="Times New Roman" pitchFamily="18" charset="0"/>
              </a:rPr>
              <a:t>4.11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.2012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):</a:t>
            </a:r>
            <a:endParaRPr lang="hr-HR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Predstavljanje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Hrvatske ekonomske udruge u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Njemačkoj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Predstavljanje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Centra za strukovno obrazovanje i Tehnologiju Obrtničke komore Rhein-Main u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Frankfurtu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Uvod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u sustav strukovnog obrazovanja u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Njemačkoj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školi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Werner-von-Siemens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Centru za strukovno obrazovanje i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tehnologiju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JUWI-ju i njihovom Obrazovnom centru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Wöhrstadt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firmi Abo-Wind u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Wiesbadenu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gradskom Zavodu za školstvo grada Frankfurta na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Majni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Kulturološki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posjet/ obilazak Frankfurta na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Majni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Završna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priredba, sažetak, podjela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certifikata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Kako bi kuturološki upotpunili program predviđen je jednodnevni posjet/ obilazak grada Frankfurta na </a:t>
            </a:r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Majni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rgbClr val="C00000"/>
                </a:solidFill>
                <a:latin typeface="+mj-lt"/>
              </a:rPr>
              <a:t>Zbog nenadanih okolnosti koje se mogu dogoditi ili nastupiti moguće su određene izmjene u programu!</a:t>
            </a:r>
            <a:endParaRPr lang="hr-HR" sz="20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</a:t>
            </a:r>
            <a:r>
              <a:rPr lang="hr-H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SUDIONIKA</a:t>
            </a:r>
          </a:p>
          <a:p>
            <a:pPr>
              <a:buNone/>
            </a:pP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67544" y="1052736"/>
          <a:ext cx="3960440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312368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R.br</a:t>
                      </a: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Ime i prezime: 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Luka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Mladinović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Stjepan Bašić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Ozren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Romanjek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Jozo Jelinić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Jasna Vučković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Amina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Salčinović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Goran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Adelsberger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Vjekoslav Samardžić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Snježana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Birtić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Refika</a:t>
                      </a: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Mujkanović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716016" y="1052736"/>
          <a:ext cx="4104456" cy="54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456384"/>
              </a:tblGrid>
              <a:tr h="355904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R.br</a:t>
                      </a: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Ime i prezime: 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Nives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Romanjek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Jasna Posavec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Zrinoslav</a:t>
                      </a: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Janković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459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Velički</a:t>
                      </a: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Dalibor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Stjepan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Sudarević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Marta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Živatović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Tomislav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Šimundić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Zoran Crnac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Vladimir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Štefanek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Krešimir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Rudec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eu_fl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4320480" cy="3123789"/>
          </a:xfrm>
        </p:spPr>
      </p:pic>
      <p:pic>
        <p:nvPicPr>
          <p:cNvPr id="5" name="Slika 4" descr="eu-fla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32656"/>
            <a:ext cx="4061214" cy="5544616"/>
          </a:xfrm>
          <a:prstGeom prst="rect">
            <a:avLst/>
          </a:prstGeom>
        </p:spPr>
      </p:pic>
      <p:pic>
        <p:nvPicPr>
          <p:cNvPr id="6" name="Slika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573016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309</Words>
  <Application>Microsoft Office PowerPoint</Application>
  <PresentationFormat>Prikaz na zaslonu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Papir</vt:lpstr>
      <vt:lpstr>Slajd 1</vt:lpstr>
      <vt:lpstr>Leonardo da Vinci projekt mobilnosti:  “Upoznavanje novih metoda rada u strukovnom obrazovanju”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16</cp:revision>
  <dcterms:created xsi:type="dcterms:W3CDTF">2012-09-07T12:16:37Z</dcterms:created>
  <dcterms:modified xsi:type="dcterms:W3CDTF">2012-09-07T17:55:43Z</dcterms:modified>
</cp:coreProperties>
</file>