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cxnSp>
        <p:nvCxnSpPr>
          <p:cNvPr id="8" name="Ravni poveznik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zervirano mjesto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16" name="Rezervirano mjesto broja slajd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15" name="Rezervirano mjesto broja slajd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6" name="Rezervirano mjesto podnožj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7" name="Ravni poveznik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2" name="Rezervirano mjesto sadržaja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4" name="Rezervirano mjesto sadržaja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10" name="Ravni poveznik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zervirano mjesto sadržaja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FEE6B02-F063-4BB1-A1CD-48ADE7C1E620}" type="datetimeFigureOut">
              <a:rPr lang="hr-HR" smtClean="0"/>
              <a:pPr/>
              <a:t>7.9.2012.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5577B4B-6AFF-4F72-BF1E-7CEBDDCA08C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IOS-SB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7359" y="2276872"/>
            <a:ext cx="6863652" cy="4104456"/>
          </a:xfrm>
          <a:prstGeom prst="rect">
            <a:avLst/>
          </a:prstGeom>
        </p:spPr>
      </p:pic>
      <p:pic>
        <p:nvPicPr>
          <p:cNvPr id="5" name="Rezervirano mjesto sadržaja 3" descr="logo agencija za mobilnost.gif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5292080" y="332656"/>
            <a:ext cx="2612122" cy="1800200"/>
          </a:xfrm>
        </p:spPr>
      </p:pic>
      <p:pic>
        <p:nvPicPr>
          <p:cNvPr id="6" name="Slika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32656"/>
            <a:ext cx="165618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 descr="http://t2.gstatic.com/images?q=tbn:ANd9GcR8QKJ5GwGETgtOQoUQZJNlO124LZN3zCll4SfLkGifoEo6vQZ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32656"/>
            <a:ext cx="2321274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48472"/>
          </a:xfrm>
        </p:spPr>
        <p:txBody>
          <a:bodyPr>
            <a:normAutofit/>
          </a:bodyPr>
          <a:lstStyle/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Akronim projekta: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Slavonija 2012</a:t>
            </a: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Trajanje mobilnosti: 1 tjedan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(28.10.2012. – 4.11.2012.)</a:t>
            </a: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Broj sudionika: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Nositelj projekta: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Industrijsko- obrtnička škola, Slavonski Brod</a:t>
            </a: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Partneri u projektu: - Tehnička škola, - Zajednica tehničke kulture,        - Brodsko Posavska županija, - Županijska komora Slavonski Brod,       - Hrvatski gospodarski savez, Frankfurt.</a:t>
            </a:r>
          </a:p>
          <a:p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Projekt financira: </a:t>
            </a:r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Europska unija</a:t>
            </a:r>
          </a:p>
          <a:p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48408"/>
          </a:xfrm>
        </p:spPr>
        <p:txBody>
          <a:bodyPr>
            <a:noAutofit/>
          </a:bodyPr>
          <a:lstStyle/>
          <a:p>
            <a:pPr algn="ctr"/>
            <a:r>
              <a:rPr lang="hr-H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Leonardo da Vinci projekt mobilnosti: </a:t>
            </a:r>
            <a:br>
              <a:rPr lang="hr-H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“Upoznavanje novih metoda rada u strukovnom obrazovanju”</a:t>
            </a:r>
            <a:endParaRPr lang="hr-HR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Autofit/>
          </a:bodyPr>
          <a:lstStyle/>
          <a:p>
            <a:r>
              <a:rPr lang="hr-H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Opći cilj je</a:t>
            </a: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proširiti profesionalne horizonte sudionika mobilnosti u pogledu novih metoda i načina rada</a:t>
            </a: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Specifični ciljevi su: 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promatrati i analizirati obrazovni sustav zemlje domaćina,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preispitati dosadašnji rad,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preispitati na koji način se može poboljšati povezanost i bolja </a:t>
            </a: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usklađenost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 drugim obrazovnim institucijama, 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proširenje socijalnih i jezičnih kompetencija sudionika mobilnosti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r-HR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Očekivani rezultati su: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razmjeniti znanja i iskustva s novom radnom okolinom,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razviti osjećaj europskog građanstva,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povećati jezične i socijalne kompetencije,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povećati suradnju sudionika i tolerancija na različitost,</a:t>
            </a:r>
          </a:p>
          <a:p>
            <a:pPr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aktivno sudjelovanje sudionika na razvoju i primjeni novih metoda rada.</a:t>
            </a:r>
            <a:endParaRPr lang="hr-HR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vi-VN" sz="2400" b="1" dirty="0" smtClean="0">
                <a:solidFill>
                  <a:srgbClr val="002060"/>
                </a:solidFill>
              </a:rPr>
              <a:t>Program uključuje ( </a:t>
            </a:r>
            <a:r>
              <a:rPr lang="hr-HR" sz="2400" b="1" dirty="0" smtClean="0">
                <a:solidFill>
                  <a:srgbClr val="002060"/>
                </a:solidFill>
                <a:cs typeface="Times New Roman" pitchFamily="18" charset="0"/>
              </a:rPr>
              <a:t>2</a:t>
            </a:r>
            <a:r>
              <a:rPr lang="hr-HR" sz="2400" b="1" dirty="0" smtClean="0">
                <a:solidFill>
                  <a:srgbClr val="002060"/>
                </a:solidFill>
              </a:rPr>
              <a:t>8</a:t>
            </a:r>
            <a:r>
              <a:rPr lang="hr-HR" sz="2400" b="1" dirty="0" smtClean="0">
                <a:solidFill>
                  <a:srgbClr val="002060"/>
                </a:solidFill>
                <a:cs typeface="Times New Roman" pitchFamily="18" charset="0"/>
              </a:rPr>
              <a:t>.10</a:t>
            </a:r>
            <a:r>
              <a:rPr lang="vi-VN" sz="2400" b="1" dirty="0" smtClean="0">
                <a:solidFill>
                  <a:srgbClr val="002060"/>
                </a:solidFill>
              </a:rPr>
              <a:t>.2012</a:t>
            </a:r>
            <a:r>
              <a:rPr lang="vi-VN" sz="2400" b="1" dirty="0" smtClean="0">
                <a:solidFill>
                  <a:srgbClr val="002060"/>
                </a:solidFill>
              </a:rPr>
              <a:t>. do </a:t>
            </a:r>
            <a:r>
              <a:rPr lang="hr-HR" sz="2400" b="1" dirty="0" smtClean="0">
                <a:solidFill>
                  <a:srgbClr val="002060"/>
                </a:solidFill>
                <a:cs typeface="Times New Roman" pitchFamily="18" charset="0"/>
              </a:rPr>
              <a:t>4.11</a:t>
            </a:r>
            <a: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  <a:t>.2012</a:t>
            </a:r>
            <a: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  <a:t>. </a:t>
            </a:r>
            <a:r>
              <a:rPr lang="vi-VN" sz="2400" b="1" dirty="0" smtClean="0">
                <a:solidFill>
                  <a:srgbClr val="002060"/>
                </a:solidFill>
                <a:cs typeface="Times New Roman" pitchFamily="18" charset="0"/>
              </a:rPr>
              <a:t>):</a:t>
            </a:r>
            <a:endParaRPr lang="hr-HR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algn="ctr">
              <a:buNone/>
            </a:pPr>
            <a:endParaRPr lang="hr-HR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Predstavljanje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Hrvatske ekonomske udruge u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Njemačkoj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Predstavljanje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Centra za strukovno obrazovanje i Tehnologiju Obrtničke komore Rhein-Main u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Frankfurtu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Uvod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u sustav strukovnog obrazovanja u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Njemačkoj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školi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Werner-von-Siemens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Centru za strukovno obrazovanje i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tehnologiju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JUWI-ju i njihovom Obrazovnom centru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Wöhrstadt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firmi Abo-Wind u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Wiesbadenu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gradskom Zavodu za školstvo grada Frankfurta na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Majni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Kulturološki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posjet/ obilazak Frankfurta na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Majni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Završna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priredba, sažetak, podjela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certifikata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Kako bi kuturološki upotpunili program predviđen je jednodnevni posjet/ obilazak grada Frankfurta na </a:t>
            </a:r>
            <a:r>
              <a:rPr lang="vi-VN" sz="2000" b="1" dirty="0" smtClean="0">
                <a:solidFill>
                  <a:schemeClr val="bg1"/>
                </a:solidFill>
                <a:latin typeface="+mj-lt"/>
              </a:rPr>
              <a:t>Majni</a:t>
            </a:r>
            <a:r>
              <a:rPr lang="hr-HR" sz="2000" b="1" dirty="0" smtClean="0">
                <a:solidFill>
                  <a:schemeClr val="bg1"/>
                </a:solidFill>
                <a:latin typeface="+mj-lt"/>
              </a:rPr>
              <a:t>,</a:t>
            </a:r>
            <a:endParaRPr lang="vi-VN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vi-VN" sz="2000" b="1" dirty="0" smtClean="0">
                <a:solidFill>
                  <a:srgbClr val="C00000"/>
                </a:solidFill>
                <a:latin typeface="+mj-lt"/>
              </a:rPr>
              <a:t>Zbog nenadanih okolnosti koje se mogu dogoditi ili nastupiti moguće su određene izmjene u programu!</a:t>
            </a:r>
            <a:endParaRPr lang="hr-HR" sz="2000" b="1" dirty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POPIS </a:t>
            </a:r>
            <a:r>
              <a:rPr lang="hr-H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SUDIONIKA</a:t>
            </a:r>
          </a:p>
          <a:p>
            <a:pPr>
              <a:buNone/>
            </a:pPr>
            <a:endParaRPr lang="hr-HR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467544" y="1052736"/>
          <a:ext cx="3960440" cy="5400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3312368"/>
              </a:tblGrid>
              <a:tr h="360041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R.br</a:t>
                      </a:r>
                      <a:r>
                        <a:rPr lang="hr-HR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Ime i prezime: 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Luka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Mladinović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Stjepan Bašić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Ozren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Romanjek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Jozo Jelinić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Jasna Vučković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Amina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Salčinović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Goran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Adelsberger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Vjekoslav Samardžić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Snježana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Birtić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Refika</a:t>
                      </a: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Mujkanović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716016" y="1052736"/>
          <a:ext cx="4104456" cy="540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3456384"/>
              </a:tblGrid>
              <a:tr h="355904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R.br</a:t>
                      </a:r>
                      <a:r>
                        <a:rPr lang="hr-HR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Ime i prezime: </a:t>
                      </a:r>
                      <a:endParaRPr lang="hr-HR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Nives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Romanjek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Jasna Posavec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Zrinoslav</a:t>
                      </a: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Janković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45459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Velički</a:t>
                      </a: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Dalibor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Stjepan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Sudarević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Marta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Živatović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Tomislav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Šimundić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Zoran Crnac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Vladimir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Štefanek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9915"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Krešimir </a:t>
                      </a:r>
                      <a:r>
                        <a:rPr lang="hr-HR" sz="1600" b="1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Rudec</a:t>
                      </a:r>
                      <a:endParaRPr lang="hr-HR" sz="16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zervirano mjesto sadržaja 3" descr="eu_fla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332656"/>
            <a:ext cx="4320480" cy="3123789"/>
          </a:xfrm>
        </p:spPr>
      </p:pic>
      <p:pic>
        <p:nvPicPr>
          <p:cNvPr id="5" name="Slika 4" descr="eu-flag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332656"/>
            <a:ext cx="4061214" cy="5544616"/>
          </a:xfrm>
          <a:prstGeom prst="rect">
            <a:avLst/>
          </a:prstGeom>
        </p:spPr>
      </p:pic>
      <p:pic>
        <p:nvPicPr>
          <p:cNvPr id="6" name="Slika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3573016"/>
            <a:ext cx="216024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69</TotalTime>
  <Words>309</Words>
  <Application>Microsoft Office PowerPoint</Application>
  <PresentationFormat>Prikaz na zaslonu (4:3)</PresentationFormat>
  <Paragraphs>83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7" baseType="lpstr">
      <vt:lpstr>Papir</vt:lpstr>
      <vt:lpstr>Slajd 1</vt:lpstr>
      <vt:lpstr>Leonardo da Vinci projekt mobilnosti:  “Upoznavanje novih metoda rada u strukovnom obrazovanju”</vt:lpstr>
      <vt:lpstr>Slajd 3</vt:lpstr>
      <vt:lpstr>Slajd 4</vt:lpstr>
      <vt:lpstr>Slajd 5</vt:lpstr>
      <vt:lpstr>Slajd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Korisnik</dc:creator>
  <cp:lastModifiedBy>Korisnik</cp:lastModifiedBy>
  <cp:revision>16</cp:revision>
  <dcterms:created xsi:type="dcterms:W3CDTF">2012-09-07T12:16:37Z</dcterms:created>
  <dcterms:modified xsi:type="dcterms:W3CDTF">2012-09-07T17:55:43Z</dcterms:modified>
</cp:coreProperties>
</file>