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0" r:id="rId4"/>
    <p:sldId id="265" r:id="rId5"/>
    <p:sldId id="259" r:id="rId6"/>
    <p:sldId id="261" r:id="rId7"/>
    <p:sldId id="269" r:id="rId8"/>
    <p:sldId id="268" r:id="rId9"/>
    <p:sldId id="267" r:id="rId10"/>
    <p:sldId id="270" r:id="rId11"/>
    <p:sldId id="271" r:id="rId12"/>
    <p:sldId id="272" r:id="rId13"/>
    <p:sldId id="266" r:id="rId14"/>
    <p:sldId id="273" r:id="rId15"/>
    <p:sldId id="274" r:id="rId16"/>
    <p:sldId id="275" r:id="rId17"/>
    <p:sldId id="276" r:id="rId18"/>
    <p:sldId id="277" r:id="rId19"/>
    <p:sldId id="263" r:id="rId20"/>
    <p:sldId id="264" r:id="rId21"/>
    <p:sldId id="278" r:id="rId22"/>
    <p:sldId id="279" r:id="rId23"/>
    <p:sldId id="280" r:id="rId24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72" autoAdjust="0"/>
    <p:restoredTop sz="94660"/>
  </p:normalViewPr>
  <p:slideViewPr>
    <p:cSldViewPr>
      <p:cViewPr varScale="1">
        <p:scale>
          <a:sx n="106" d="100"/>
          <a:sy n="106" d="100"/>
        </p:scale>
        <p:origin x="-11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AC2D95-9F5A-43A2-9950-85F39F0ECA5A}" type="datetimeFigureOut">
              <a:rPr lang="sr-Latn-CS" smtClean="0"/>
              <a:t>28.5.2012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06388-1284-44E5-963D-01965B702623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06388-1284-44E5-963D-01965B702623}" type="slidenum">
              <a:rPr lang="hr-HR" smtClean="0"/>
              <a:t>19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AB306-AA98-4A68-B7E7-AC2614B7226F}" type="datetimeFigureOut">
              <a:rPr lang="sr-Latn-CS" smtClean="0"/>
              <a:t>28.5.2012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09564-17FB-4654-BCDF-3EDB291BC5AD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AB306-AA98-4A68-B7E7-AC2614B7226F}" type="datetimeFigureOut">
              <a:rPr lang="sr-Latn-CS" smtClean="0"/>
              <a:t>28.5.2012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09564-17FB-4654-BCDF-3EDB291BC5AD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AB306-AA98-4A68-B7E7-AC2614B7226F}" type="datetimeFigureOut">
              <a:rPr lang="sr-Latn-CS" smtClean="0"/>
              <a:t>28.5.2012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09564-17FB-4654-BCDF-3EDB291BC5AD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AB306-AA98-4A68-B7E7-AC2614B7226F}" type="datetimeFigureOut">
              <a:rPr lang="sr-Latn-CS" smtClean="0"/>
              <a:t>28.5.2012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09564-17FB-4654-BCDF-3EDB291BC5AD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AB306-AA98-4A68-B7E7-AC2614B7226F}" type="datetimeFigureOut">
              <a:rPr lang="sr-Latn-CS" smtClean="0"/>
              <a:t>28.5.2012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09564-17FB-4654-BCDF-3EDB291BC5AD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AB306-AA98-4A68-B7E7-AC2614B7226F}" type="datetimeFigureOut">
              <a:rPr lang="sr-Latn-CS" smtClean="0"/>
              <a:t>28.5.2012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09564-17FB-4654-BCDF-3EDB291BC5AD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AB306-AA98-4A68-B7E7-AC2614B7226F}" type="datetimeFigureOut">
              <a:rPr lang="sr-Latn-CS" smtClean="0"/>
              <a:t>28.5.2012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09564-17FB-4654-BCDF-3EDB291BC5AD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AB306-AA98-4A68-B7E7-AC2614B7226F}" type="datetimeFigureOut">
              <a:rPr lang="sr-Latn-CS" smtClean="0"/>
              <a:t>28.5.2012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09564-17FB-4654-BCDF-3EDB291BC5AD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AB306-AA98-4A68-B7E7-AC2614B7226F}" type="datetimeFigureOut">
              <a:rPr lang="sr-Latn-CS" smtClean="0"/>
              <a:t>28.5.2012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09564-17FB-4654-BCDF-3EDB291BC5AD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AB306-AA98-4A68-B7E7-AC2614B7226F}" type="datetimeFigureOut">
              <a:rPr lang="sr-Latn-CS" smtClean="0"/>
              <a:t>28.5.2012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09564-17FB-4654-BCDF-3EDB291BC5AD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AB306-AA98-4A68-B7E7-AC2614B7226F}" type="datetimeFigureOut">
              <a:rPr lang="sr-Latn-CS" smtClean="0"/>
              <a:t>28.5.2012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09564-17FB-4654-BCDF-3EDB291BC5AD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AB306-AA98-4A68-B7E7-AC2614B7226F}" type="datetimeFigureOut">
              <a:rPr lang="sr-Latn-CS" smtClean="0"/>
              <a:t>28.5.2012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09564-17FB-4654-BCDF-3EDB291BC5AD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57148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hr-HR" sz="6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MATURANTI</a:t>
            </a:r>
            <a:r>
              <a:rPr lang="hr-HR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br>
              <a:rPr lang="hr-HR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hr-HR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INDUSTRIJSKO OBRTNIČKE ŠKOLE</a:t>
            </a:r>
            <a:br>
              <a:rPr lang="hr-HR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hr-HR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2011./’12.</a:t>
            </a:r>
            <a:endParaRPr lang="hr-HR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3.C </a:t>
            </a:r>
            <a:endParaRPr lang="hr-HR" dirty="0"/>
          </a:p>
        </p:txBody>
      </p:sp>
      <p:pic>
        <p:nvPicPr>
          <p:cNvPr id="11266" name="Picture 2" descr="D:\TOMISLAVA\Slike\MOJE SLIKE !!! NE ulazit !!\Maturanti 2012\DSC_0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357298"/>
            <a:ext cx="5228523" cy="34766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7" name="Picture 3" descr="D:\TOMISLAVA\Slike\MOJE SLIKE !!! NE ulazit !!\Maturanti 2012\DSC_01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86124"/>
            <a:ext cx="3712457" cy="24683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3.D</a:t>
            </a:r>
            <a:endParaRPr lang="hr-HR" dirty="0"/>
          </a:p>
        </p:txBody>
      </p:sp>
      <p:pic>
        <p:nvPicPr>
          <p:cNvPr id="12290" name="Picture 2" descr="D:\TOMISLAVA\Slike\MOJE SLIKE !!! NE ulazit !!\Maturanti 2012\DSC_0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928670"/>
            <a:ext cx="3009284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1" name="Picture 3" descr="D:\TOMISLAVA\Slike\MOJE SLIKE !!! NE ulazit !!\Maturanti 2012\DSC_0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428868"/>
            <a:ext cx="5550831" cy="36909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3.E </a:t>
            </a:r>
            <a:endParaRPr lang="hr-HR" dirty="0"/>
          </a:p>
        </p:txBody>
      </p:sp>
      <p:pic>
        <p:nvPicPr>
          <p:cNvPr id="13315" name="Picture 3" descr="D:\TOMISLAVA\Slike\MOJE SLIKE !!! NE ulazit !!\Maturanti 2012\DSC_01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3143248"/>
            <a:ext cx="4906215" cy="32623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6" name="Picture 4" descr="D:\TOMISLAVA\Slike\MOJE SLIKE !!! NE ulazit !!\Maturanti 2012\DSC_0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071546"/>
            <a:ext cx="3605014" cy="23969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7" name="Picture 5" descr="D:\TOMISLAVA\Slike\MOJE SLIKE !!! NE ulazit !!\Maturanti 2012\DSC_00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214422"/>
            <a:ext cx="4154162" cy="2762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3.F</a:t>
            </a:r>
            <a:endParaRPr lang="hr-HR" dirty="0"/>
          </a:p>
        </p:txBody>
      </p:sp>
      <p:pic>
        <p:nvPicPr>
          <p:cNvPr id="7170" name="Picture 2" descr="D:\TOMISLAVA\Slike\MOJE SLIKE !!! NE ulazit !!\Maturanti 2012\DSC_01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85794"/>
            <a:ext cx="3009284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 descr="D:\TOMISLAVA\Slike\MOJE SLIKE !!! NE ulazit !!\Maturanti 2012\DSC_0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357298"/>
            <a:ext cx="5013651" cy="33337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2" name="Picture 4" descr="D:\TOMISLAVA\Slike\MOJE SLIKE !!! NE ulazit !!\Maturanti 2012\DSC_01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4286256"/>
            <a:ext cx="3582981" cy="2382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3.G </a:t>
            </a:r>
            <a:endParaRPr lang="hr-HR" dirty="0"/>
          </a:p>
        </p:txBody>
      </p:sp>
      <p:pic>
        <p:nvPicPr>
          <p:cNvPr id="14338" name="Picture 2" descr="D:\TOMISLAVA\Slike\MOJE SLIKE !!! NE ulazit !!\Maturanti 2012\DSC_01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14422"/>
            <a:ext cx="4786346" cy="3182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9" name="Picture 3" descr="D:\TOMISLAVA\Slike\MOJE SLIKE !!! NE ulazit !!\Maturanti 2012\DSC_00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428736"/>
            <a:ext cx="2989430" cy="44958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0" name="Picture 4" descr="D:\TOMISLAVA\Slike\MOJE SLIKE !!! NE ulazit !!\Maturanti 2012\DSC_01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4167190"/>
            <a:ext cx="3332346" cy="22157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3.H </a:t>
            </a:r>
            <a:endParaRPr lang="hr-HR" dirty="0"/>
          </a:p>
        </p:txBody>
      </p:sp>
      <p:pic>
        <p:nvPicPr>
          <p:cNvPr id="15362" name="Picture 2" descr="D:\TOMISLAVA\Slike\MOJE SLIKE !!! NE ulazit !!\Maturanti 2012\DSC_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42984"/>
            <a:ext cx="3372616" cy="5072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3" name="Picture 3" descr="D:\TOMISLAVA\Slike\MOJE SLIKE !!! NE ulazit !!\Maturanti 2012\DSC_0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357430"/>
            <a:ext cx="2690810" cy="39382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4" name="Picture 4" descr="D:\TOMISLAVA\Slike\MOJE SLIKE !!! NE ulazit !!\Maturanti 2012\DSC_02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3" y="1214423"/>
            <a:ext cx="3609015" cy="23996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3.I </a:t>
            </a:r>
            <a:endParaRPr lang="hr-HR" dirty="0"/>
          </a:p>
        </p:txBody>
      </p:sp>
      <p:pic>
        <p:nvPicPr>
          <p:cNvPr id="16386" name="Picture 2" descr="D:\TOMISLAVA\Slike\MOJE SLIKE !!! NE ulazit !!\Maturanti 2012\DSC_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71678"/>
            <a:ext cx="4548062" cy="30241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7" name="Picture 3" descr="D:\TOMISLAVA\Slike\MOJE SLIKE !!! NE ulazit !!\Maturanti 2012\DSC_02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3571876"/>
            <a:ext cx="4357114" cy="2897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8" name="Picture 4" descr="D:\TOMISLAVA\Slike\MOJE SLIKE !!! NE ulazit !!\Maturanti 2012\DSC_01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571612"/>
            <a:ext cx="3357553" cy="2232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3.J </a:t>
            </a:r>
            <a:endParaRPr lang="hr-HR" dirty="0"/>
          </a:p>
        </p:txBody>
      </p:sp>
      <p:pic>
        <p:nvPicPr>
          <p:cNvPr id="17410" name="Picture 2" descr="D:\TOMISLAVA\Slike\MOJE SLIKE !!! NE ulazit !!\Maturanti 2012\DSC_02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476" y="1600200"/>
            <a:ext cx="6807048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3.K </a:t>
            </a:r>
            <a:endParaRPr lang="hr-HR" dirty="0"/>
          </a:p>
        </p:txBody>
      </p:sp>
      <p:pic>
        <p:nvPicPr>
          <p:cNvPr id="18434" name="Picture 2" descr="D:\TOMISLAVA\Slike\MOJE SLIKE !!! NE ulazit !!\Maturanti 2012\DSC_00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71612"/>
            <a:ext cx="5801908" cy="38576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5" name="Picture 3" descr="D:\TOMISLAVA\Slike\MOJE SLIKE !!! NE ulazit !!\Maturanti 2012\DSC_01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4143000"/>
            <a:ext cx="3571900" cy="2374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7167"/>
            <a:ext cx="4471990" cy="157163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hr-HR" dirty="0" smtClean="0"/>
              <a:t>Profesori tj. razrednici su pomno promatrali maturante i stalno bili uz njih. </a:t>
            </a:r>
            <a:endParaRPr lang="hr-HR" dirty="0"/>
          </a:p>
          <a:p>
            <a:endParaRPr lang="hr-HR" dirty="0" smtClean="0"/>
          </a:p>
        </p:txBody>
      </p:sp>
      <p:pic>
        <p:nvPicPr>
          <p:cNvPr id="4098" name="Picture 2" descr="D:\TOMISLAVA\Slike\MOJE SLIKE !!! NE ulazit !!\Maturanti 2012\DSC_01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214554"/>
            <a:ext cx="5121087" cy="3405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D:\TOMISLAVA\Slike\MOJE SLIKE !!! NE ulazit !!\Maturanti 2012\DSC_01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571612"/>
            <a:ext cx="2483650" cy="3735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Maturanti Industrijsko-obrtničke škole</a:t>
            </a:r>
            <a:endParaRPr lang="hr-HR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r-HR" dirty="0" smtClean="0"/>
              <a:t>Ove godine naši maturanti su imali jako zanimljive kostime. </a:t>
            </a:r>
            <a:br>
              <a:rPr lang="hr-HR" dirty="0" smtClean="0"/>
            </a:br>
            <a:r>
              <a:rPr lang="hr-HR" dirty="0" smtClean="0"/>
              <a:t>Imali smo Zvonka, Robin Hooda, balerine, vojnike, mornare, ragdbi igrače, časne sestre...</a:t>
            </a:r>
          </a:p>
          <a:p>
            <a:endParaRPr lang="hr-HR" dirty="0"/>
          </a:p>
          <a:p>
            <a:r>
              <a:rPr lang="hr-HR" dirty="0" smtClean="0"/>
              <a:t>Norijada je počela odlaskom iz školskog dvorišta i prolaskom kroz grad sve do Korza, nakon povorke, počeo je program na Korzu na kojemu je svirao Bravo band. </a:t>
            </a:r>
            <a:br>
              <a:rPr lang="hr-HR" dirty="0" smtClean="0"/>
            </a:br>
            <a:r>
              <a:rPr lang="hr-HR" dirty="0" smtClean="0"/>
              <a:t>Nakon toga maturanti su mogli ići na Opću Opasnost u Tvrđavu.  </a:t>
            </a:r>
            <a:br>
              <a:rPr lang="hr-HR" dirty="0" smtClean="0"/>
            </a:br>
            <a:endParaRPr lang="hr-HR" dirty="0" smtClean="0"/>
          </a:p>
          <a:p>
            <a:r>
              <a:rPr lang="hr-HR" dirty="0" smtClean="0"/>
              <a:t>Ovu norijadu ćemo definitivno pamtiti. Pred cijelim Slavonskim Brodom, učenik naše škole zaprosio je svoju djevojku, kolegicu iz škole. Naravno ona je pristala. </a:t>
            </a:r>
            <a:r>
              <a:rPr lang="hr-HR" dirty="0" smtClean="0">
                <a:sym typeface="Wingdings" pitchFamily="2" charset="2"/>
              </a:rPr>
              <a:t>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  </a:t>
            </a:r>
            <a:endParaRPr lang="hr-HR" dirty="0"/>
          </a:p>
          <a:p>
            <a:pPr>
              <a:buNone/>
            </a:pPr>
            <a:r>
              <a:rPr lang="hr-HR" dirty="0" smtClean="0"/>
              <a:t>     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428604"/>
            <a:ext cx="4643470" cy="228601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hr-HR" dirty="0" smtClean="0"/>
              <a:t>Ravnatelj gospodin Luka Mladinović je također promatrao atomsferu. </a:t>
            </a:r>
            <a:endParaRPr lang="hr-HR" dirty="0"/>
          </a:p>
        </p:txBody>
      </p:sp>
      <p:pic>
        <p:nvPicPr>
          <p:cNvPr id="5122" name="Picture 2" descr="D:\TOMISLAVA\Slike\MOJE SLIKE !!! NE ulazit !!\Maturanti 2012\DSC_0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357166"/>
            <a:ext cx="2960893" cy="44529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14357"/>
            <a:ext cx="8186766" cy="4572032"/>
          </a:xfrm>
        </p:spPr>
        <p:txBody>
          <a:bodyPr>
            <a:normAutofit/>
          </a:bodyPr>
          <a:lstStyle/>
          <a:p>
            <a:r>
              <a:rPr lang="hr-HR" dirty="0" smtClean="0"/>
              <a:t>Svi razredi su završili s predavanjima osim 3.b koji ima predavanje do 24.12. i 2.m koji nastavlja s praktičnom nastavom do kraja godine.</a:t>
            </a:r>
          </a:p>
          <a:p>
            <a:endParaRPr lang="hr-HR" dirty="0" smtClean="0"/>
          </a:p>
          <a:p>
            <a:r>
              <a:rPr lang="hr-HR" dirty="0" smtClean="0"/>
              <a:t>Od srca se zahvaljujemo školi na uloženom trudu oko  ozvučenja školskog dvorišta i na svemu što su učinili za taj dan. HVALA VAM !!  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728" y="4357694"/>
            <a:ext cx="3429024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dirty="0" smtClean="0"/>
              <a:t>Napravila: Tomislava Jozić, 2.e</a:t>
            </a:r>
            <a:br>
              <a:rPr lang="hr-HR" dirty="0" smtClean="0"/>
            </a:br>
            <a:r>
              <a:rPr lang="hr-HR" dirty="0" smtClean="0"/>
              <a:t>P.S. Ako sam neke razrede izostavila, ne zamjerite jer nisam imala podatke o njima. </a:t>
            </a:r>
            <a:r>
              <a:rPr lang="hr-HR" dirty="0" smtClean="0">
                <a:sym typeface="Wingdings" pitchFamily="2" charset="2"/>
              </a:rPr>
              <a:t></a:t>
            </a:r>
            <a:endParaRPr lang="hr-HR" dirty="0"/>
          </a:p>
        </p:txBody>
      </p:sp>
      <p:sp>
        <p:nvSpPr>
          <p:cNvPr id="5" name="Rectangle 4"/>
          <p:cNvSpPr/>
          <p:nvPr/>
        </p:nvSpPr>
        <p:spPr>
          <a:xfrm>
            <a:off x="428596" y="571480"/>
            <a:ext cx="6143668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r-H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Za tu generaciju ( ‘94. ), škola je završila i sretno im u nastavku školovanja i života.</a:t>
            </a:r>
            <a:endParaRPr lang="hr-HR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43042" y="2428868"/>
            <a:ext cx="4643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8"/>
            <a:r>
              <a:rPr lang="hr-HR" dirty="0" smtClean="0"/>
              <a:t/>
            </a:r>
            <a:br>
              <a:rPr lang="hr-HR" dirty="0" smtClean="0"/>
            </a:br>
            <a:endParaRPr lang="hr-HR" dirty="0" smtClean="0"/>
          </a:p>
        </p:txBody>
      </p:sp>
      <p:sp>
        <p:nvSpPr>
          <p:cNvPr id="8" name="Rectangle 7"/>
          <p:cNvSpPr/>
          <p:nvPr/>
        </p:nvSpPr>
        <p:spPr>
          <a:xfrm>
            <a:off x="785786" y="2000240"/>
            <a:ext cx="4643470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r-HR" sz="2800" dirty="0" smtClean="0"/>
              <a:t>A do godine novi maturanti i novi kostimi.. </a:t>
            </a:r>
            <a:endParaRPr lang="hr-HR" sz="2800" dirty="0"/>
          </a:p>
        </p:txBody>
      </p:sp>
      <p:pic>
        <p:nvPicPr>
          <p:cNvPr id="20482" name="Picture 2" descr="D:\TOMISLAVA\Slike\MOJE SLIKE !!! NE ulazit !!\Maturanti 2012\DSC_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1357298"/>
            <a:ext cx="3142476" cy="47259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572132" y="6143644"/>
            <a:ext cx="335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/>
              <a:t>Čistačica, majstor Joza i naš domar...</a:t>
            </a:r>
            <a:endParaRPr lang="hr-H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42919"/>
            <a:ext cx="4400552" cy="178595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hr-HR" dirty="0" smtClean="0"/>
              <a:t>U norijadi je sudjelovalo 12 razrednih odjela, što znači 300 maturanata. </a:t>
            </a:r>
            <a:r>
              <a:rPr lang="hr-HR" sz="2800" dirty="0" smtClean="0"/>
              <a:t/>
            </a:r>
            <a:br>
              <a:rPr lang="hr-HR" sz="2800" dirty="0" smtClean="0"/>
            </a:br>
            <a:endParaRPr lang="hr-HR" sz="2800" dirty="0"/>
          </a:p>
        </p:txBody>
      </p:sp>
      <p:pic>
        <p:nvPicPr>
          <p:cNvPr id="2050" name="Picture 2" descr="D:\TOMISLAVA\Slike\MOJE SLIKE !!! NE ulazit !!\Maturanti 2012\DSC_0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714620"/>
            <a:ext cx="3571900" cy="23750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D:\TOMISLAVA\Slike\MOJE SLIKE !!! NE ulazit !!\Maturanti 2012\DSC_00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857628"/>
            <a:ext cx="3402110" cy="22621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D:\TOMISLAVA\Slike\MOJE SLIKE !!! NE ulazit !!\Maturanti 2012\DSC_00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214422"/>
            <a:ext cx="3428992" cy="22800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0043"/>
            <a:ext cx="4471990" cy="321470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hr-HR" dirty="0" smtClean="0"/>
              <a:t>2.M - gusari</a:t>
            </a:r>
          </a:p>
          <a:p>
            <a:pPr>
              <a:buNone/>
            </a:pPr>
            <a:r>
              <a:rPr lang="hr-HR" dirty="0" smtClean="0"/>
              <a:t>3.A – bili su mornari. </a:t>
            </a:r>
          </a:p>
          <a:p>
            <a:pPr>
              <a:buNone/>
            </a:pPr>
            <a:r>
              <a:rPr lang="hr-HR" dirty="0" smtClean="0"/>
              <a:t>3.B – ragdbi igrači</a:t>
            </a:r>
          </a:p>
          <a:p>
            <a:pPr>
              <a:buNone/>
            </a:pPr>
            <a:r>
              <a:rPr lang="hr-HR" dirty="0" smtClean="0"/>
              <a:t>3.C – majstori</a:t>
            </a:r>
          </a:p>
          <a:p>
            <a:pPr>
              <a:buNone/>
            </a:pPr>
            <a:r>
              <a:rPr lang="hr-HR" dirty="0" smtClean="0"/>
              <a:t>3.D – imalu su majice s natpisom</a:t>
            </a:r>
          </a:p>
          <a:p>
            <a:pPr>
              <a:buNone/>
            </a:pPr>
            <a:r>
              <a:rPr lang="hr-HR" dirty="0" smtClean="0"/>
              <a:t>3.E – Robin Hood</a:t>
            </a:r>
          </a:p>
          <a:p>
            <a:pPr>
              <a:buNone/>
            </a:pPr>
            <a:r>
              <a:rPr lang="hr-HR" dirty="0" smtClean="0"/>
              <a:t>3.F – Zovnko</a:t>
            </a:r>
          </a:p>
          <a:p>
            <a:pPr>
              <a:buNone/>
            </a:pPr>
            <a:r>
              <a:rPr lang="hr-HR" dirty="0" smtClean="0"/>
              <a:t>3.G – balerine</a:t>
            </a:r>
          </a:p>
          <a:p>
            <a:pPr>
              <a:buNone/>
            </a:pPr>
            <a:r>
              <a:rPr lang="hr-HR" dirty="0" smtClean="0"/>
              <a:t>3.H – također majice s natpisom</a:t>
            </a:r>
          </a:p>
          <a:p>
            <a:pPr>
              <a:buNone/>
            </a:pPr>
            <a:r>
              <a:rPr lang="hr-HR" dirty="0" smtClean="0"/>
              <a:t>3. I – časne sestre</a:t>
            </a:r>
          </a:p>
          <a:p>
            <a:pPr>
              <a:buNone/>
            </a:pPr>
            <a:r>
              <a:rPr lang="hr-HR" dirty="0" smtClean="0"/>
              <a:t>3. K – vojnici</a:t>
            </a:r>
          </a:p>
        </p:txBody>
      </p:sp>
      <p:pic>
        <p:nvPicPr>
          <p:cNvPr id="6146" name="Picture 2" descr="D:\TOMISLAVA\Slike\MOJE SLIKE !!! NE ulazit !!\Maturanti 2012\DSC_01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3214686"/>
            <a:ext cx="5001770" cy="332564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72" y="1357298"/>
            <a:ext cx="4114800" cy="307183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hr-HR" sz="2000" dirty="0" smtClean="0"/>
              <a:t>Svatko je želio sa svojim kostimom biti uočen. Izvodili su svakakve šale... </a:t>
            </a:r>
            <a:br>
              <a:rPr lang="hr-HR" sz="2000" dirty="0" smtClean="0"/>
            </a:br>
            <a:r>
              <a:rPr lang="hr-HR" sz="2000" dirty="0" smtClean="0"/>
              <a:t>Najviše se isticao L. Krijan (3.G) koji je bio obućen u balerinu.</a:t>
            </a:r>
            <a:br>
              <a:rPr lang="hr-HR" sz="2000" dirty="0" smtClean="0"/>
            </a:br>
            <a:r>
              <a:rPr lang="hr-HR" sz="2000" dirty="0" smtClean="0"/>
              <a:t>Na sebe je stavio periku, našminkao se i nalakirao nokte. To se baš ne može očekivati od nekog dečka, ali priznajemo, uspjeo je biti uočen, naravno pozitivno. </a:t>
            </a:r>
            <a:br>
              <a:rPr lang="hr-HR" sz="2000" dirty="0" smtClean="0"/>
            </a:br>
            <a:endParaRPr lang="hr-HR" sz="2000" dirty="0" smtClean="0"/>
          </a:p>
        </p:txBody>
      </p:sp>
      <p:pic>
        <p:nvPicPr>
          <p:cNvPr id="1026" name="Picture 2" descr="D:\TOMISLAVA\Slike\MOJE SLIKE !!! NE ulazit !!\Maturanti 2012\DSC_0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285728"/>
            <a:ext cx="2897419" cy="43577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D:\TOMISLAVA\Slike\MOJE SLIKE !!! NE ulazit !!\Maturanti 2012\DSC_00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786190"/>
            <a:ext cx="3571900" cy="23749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357950" y="6357958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3.G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3786214" cy="200026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hr-HR" sz="2800" dirty="0" smtClean="0"/>
              <a:t>Naravno uočljive su bile i časne sestre (3.i)</a:t>
            </a:r>
            <a:endParaRPr lang="hr-HR" sz="2800" dirty="0"/>
          </a:p>
        </p:txBody>
      </p:sp>
      <p:pic>
        <p:nvPicPr>
          <p:cNvPr id="4" name="Picture 4" descr="D:\TOMISLAVA\Slike\MOJE SLIKE !!! NE ulazit !!\Maturanti 2012\DSC_0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3214686"/>
            <a:ext cx="4701189" cy="31257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2518" cy="582594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2. M</a:t>
            </a:r>
            <a:endParaRPr lang="hr-HR" dirty="0"/>
          </a:p>
        </p:txBody>
      </p:sp>
      <p:pic>
        <p:nvPicPr>
          <p:cNvPr id="8194" name="Picture 2" descr="D:\TOMISLAVA\Slike\MOJE SLIKE !!! NE ulazit !!\Maturanti 2012\DSC_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5130961" cy="3411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 descr="D:\TOMISLAVA\Slike\MOJE SLIKE !!! NE ulazit !!\Maturanti 2012\DSC_01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3786190"/>
            <a:ext cx="4354829" cy="28954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 descr="D:\TOMISLAVA\Slike\MOJE SLIKE !!! NE ulazit !!\Maturanti 2012\154525_380665601968532_100000752879195_983909_766470695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1571612"/>
            <a:ext cx="3428324" cy="22891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3.A </a:t>
            </a:r>
            <a:endParaRPr lang="hr-HR" dirty="0"/>
          </a:p>
        </p:txBody>
      </p:sp>
      <p:pic>
        <p:nvPicPr>
          <p:cNvPr id="9218" name="Picture 2" descr="D:\TOMISLAVA\Slike\MOJE SLIKE !!! NE ulazit !!\Maturanti 2012\547510_380665848635174_100000752879195_983911_1430038269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3357562"/>
            <a:ext cx="4714908" cy="3148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9" name="Picture 3" descr="D:\TOMISLAVA\Slike\MOJE SLIKE !!! NE ulazit !!\Maturanti 2012\DSC_0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428736"/>
            <a:ext cx="2714644" cy="4082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0" name="Picture 4" descr="D:\TOMISLAVA\Slike\MOJE SLIKE !!! NE ulazit !!\Maturanti 2012\DSC_0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142984"/>
            <a:ext cx="3605014" cy="23969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3</a:t>
            </a:r>
            <a:r>
              <a:rPr lang="hr-HR" dirty="0" smtClean="0"/>
              <a:t>.B </a:t>
            </a:r>
            <a:endParaRPr lang="hr-HR" dirty="0"/>
          </a:p>
        </p:txBody>
      </p:sp>
      <p:pic>
        <p:nvPicPr>
          <p:cNvPr id="10242" name="Picture 2" descr="D:\TOMISLAVA\Slike\MOJE SLIKE !!! NE ulazit !!\Maturanti 2012\DSC_0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14422"/>
            <a:ext cx="3047472" cy="4583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3" name="Picture 3" descr="D:\TOMISLAVA\Slike\MOJE SLIKE !!! NE ulazit !!\Maturanti 2012\DSC_01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286124"/>
            <a:ext cx="4868865" cy="32374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4" name="Picture 4" descr="D:\TOMISLAVA\Slike\MOJE SLIKE !!! NE ulazit !!\Maturanti 2012\DSC_01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071546"/>
            <a:ext cx="1947429" cy="2928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</TotalTime>
  <Words>233</Words>
  <Application>Microsoft Office PowerPoint</Application>
  <PresentationFormat>On-screen Show (4:3)</PresentationFormat>
  <Paragraphs>45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MATURANTI  INDUSTRIJSKO OBRTNIČKE ŠKOLE 2011./’12.</vt:lpstr>
      <vt:lpstr>Maturanti Industrijsko-obrtničke škole</vt:lpstr>
      <vt:lpstr>Slide 3</vt:lpstr>
      <vt:lpstr>Slide 4</vt:lpstr>
      <vt:lpstr>Slide 5</vt:lpstr>
      <vt:lpstr>Naravno uočljive su bile i časne sestre (3.i)</vt:lpstr>
      <vt:lpstr>2. M</vt:lpstr>
      <vt:lpstr>3.A </vt:lpstr>
      <vt:lpstr>3.B </vt:lpstr>
      <vt:lpstr>3.C </vt:lpstr>
      <vt:lpstr>3.D</vt:lpstr>
      <vt:lpstr>3.E </vt:lpstr>
      <vt:lpstr>3.F</vt:lpstr>
      <vt:lpstr>3.G </vt:lpstr>
      <vt:lpstr>3.H </vt:lpstr>
      <vt:lpstr>3.I </vt:lpstr>
      <vt:lpstr>3.J </vt:lpstr>
      <vt:lpstr>3.K 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MATURANTI</dc:title>
  <dc:creator>pila</dc:creator>
  <cp:lastModifiedBy>pila</cp:lastModifiedBy>
  <cp:revision>9</cp:revision>
  <dcterms:created xsi:type="dcterms:W3CDTF">2012-05-28T18:57:58Z</dcterms:created>
  <dcterms:modified xsi:type="dcterms:W3CDTF">2012-05-28T20:25:01Z</dcterms:modified>
</cp:coreProperties>
</file>