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2360-ACEA-4F48-8591-61AB9FE43371}" type="datetimeFigureOut">
              <a:rPr lang="sr-Latn-CS" smtClean="0"/>
              <a:pPr/>
              <a:t>12.10.2011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6A8-2868-4388-B93D-CC76D01257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2360-ACEA-4F48-8591-61AB9FE43371}" type="datetimeFigureOut">
              <a:rPr lang="sr-Latn-CS" smtClean="0"/>
              <a:pPr/>
              <a:t>12.10.2011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6A8-2868-4388-B93D-CC76D01257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2360-ACEA-4F48-8591-61AB9FE43371}" type="datetimeFigureOut">
              <a:rPr lang="sr-Latn-CS" smtClean="0"/>
              <a:pPr/>
              <a:t>12.10.2011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6A8-2868-4388-B93D-CC76D01257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2360-ACEA-4F48-8591-61AB9FE43371}" type="datetimeFigureOut">
              <a:rPr lang="sr-Latn-CS" smtClean="0"/>
              <a:pPr/>
              <a:t>12.10.2011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6A8-2868-4388-B93D-CC76D01257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2360-ACEA-4F48-8591-61AB9FE43371}" type="datetimeFigureOut">
              <a:rPr lang="sr-Latn-CS" smtClean="0"/>
              <a:pPr/>
              <a:t>12.10.2011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6A8-2868-4388-B93D-CC76D01257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2360-ACEA-4F48-8591-61AB9FE43371}" type="datetimeFigureOut">
              <a:rPr lang="sr-Latn-CS" smtClean="0"/>
              <a:pPr/>
              <a:t>12.10.2011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6A8-2868-4388-B93D-CC76D01257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2360-ACEA-4F48-8591-61AB9FE43371}" type="datetimeFigureOut">
              <a:rPr lang="sr-Latn-CS" smtClean="0"/>
              <a:pPr/>
              <a:t>12.10.2011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6A8-2868-4388-B93D-CC76D01257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2360-ACEA-4F48-8591-61AB9FE43371}" type="datetimeFigureOut">
              <a:rPr lang="sr-Latn-CS" smtClean="0"/>
              <a:pPr/>
              <a:t>12.10.2011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6A8-2868-4388-B93D-CC76D01257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2360-ACEA-4F48-8591-61AB9FE43371}" type="datetimeFigureOut">
              <a:rPr lang="sr-Latn-CS" smtClean="0"/>
              <a:pPr/>
              <a:t>12.10.2011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6A8-2868-4388-B93D-CC76D01257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2360-ACEA-4F48-8591-61AB9FE43371}" type="datetimeFigureOut">
              <a:rPr lang="sr-Latn-CS" smtClean="0"/>
              <a:pPr/>
              <a:t>12.10.2011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6A8-2868-4388-B93D-CC76D01257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2360-ACEA-4F48-8591-61AB9FE43371}" type="datetimeFigureOut">
              <a:rPr lang="sr-Latn-CS" smtClean="0"/>
              <a:pPr/>
              <a:t>12.10.2011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6A8-2868-4388-B93D-CC76D01257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22360-ACEA-4F48-8591-61AB9FE43371}" type="datetimeFigureOut">
              <a:rPr lang="sr-Latn-CS" smtClean="0"/>
              <a:pPr/>
              <a:t>12.10.2011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E6A8-2868-4388-B93D-CC76D012570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200268" cy="328618"/>
          </a:xfrm>
        </p:spPr>
        <p:txBody>
          <a:bodyPr>
            <a:normAutofit fontScale="55000" lnSpcReduction="20000"/>
          </a:bodyPr>
          <a:lstStyle/>
          <a:p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Jozić Tomislava, 2.E</a:t>
            </a:r>
            <a:endParaRPr lang="hr-H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2000240"/>
            <a:ext cx="685804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50" endPos="85000" dir="5400000" sy="-100000" algn="bl" rotWithShape="0"/>
                </a:effectLst>
                <a:latin typeface="Blackadder ITC" pitchFamily="82" charset="0"/>
              </a:rPr>
              <a:t>Nuklearna Fizika</a:t>
            </a:r>
            <a:endParaRPr lang="hr-HR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vi-VN" sz="1600" b="1" u="sng" dirty="0" smtClean="0">
                <a:latin typeface="+mj-lt"/>
              </a:rPr>
              <a:t>Nuklearna fizika</a:t>
            </a:r>
            <a:r>
              <a:rPr lang="vi-VN" sz="1600" u="sng" dirty="0" smtClean="0">
                <a:latin typeface="+mj-lt"/>
              </a:rPr>
              <a:t> </a:t>
            </a:r>
            <a:r>
              <a:rPr lang="vi-VN" sz="1600" dirty="0" smtClean="0">
                <a:latin typeface="+mj-lt"/>
              </a:rPr>
              <a:t>grana je fizike koja proučava strukturu atomske jezgre, procese u atomskoj jezgri (npr. radioaktivnost) i međudjelovanje atomskih jezgri (npr. nuklearnu fuziju i fisiju).</a:t>
            </a:r>
            <a:endParaRPr lang="hr-HR" sz="16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6286544" cy="469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Povijest</a:t>
            </a:r>
            <a:endParaRPr lang="hr-HR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sz="1600" dirty="0" smtClean="0">
                <a:latin typeface="+mj-lt"/>
              </a:rPr>
              <a:t>Spontano (ničim izazvano) zračenje uranijevih soli otkrio je francuski znanstvenik Henri Becquerel 1896., dok je radio na fosforoscentnim</a:t>
            </a:r>
            <a:r>
              <a:rPr lang="hr-HR" sz="1600" dirty="0" smtClean="0">
                <a:latin typeface="+mj-lt"/>
              </a:rPr>
              <a:t> </a:t>
            </a:r>
            <a:r>
              <a:rPr lang="vi-VN" sz="1600" dirty="0" smtClean="0">
                <a:latin typeface="+mj-lt"/>
              </a:rPr>
              <a:t>materijalima.</a:t>
            </a:r>
          </a:p>
          <a:p>
            <a:r>
              <a:rPr lang="vi-VN" sz="1600" dirty="0" smtClean="0">
                <a:latin typeface="+mj-lt"/>
              </a:rPr>
              <a:t>Isprva se činilo da je to zračenje slično ranije otkrivenim rendgenskim zrakama. Kasnija istraživanja Pierrea Curie-a, Marie Curie, Ernesta Rutherfor</a:t>
            </a:r>
            <a:r>
              <a:rPr lang="hr-HR" sz="1600" dirty="0" smtClean="0">
                <a:latin typeface="+mj-lt"/>
              </a:rPr>
              <a:t>d</a:t>
            </a:r>
            <a:r>
              <a:rPr lang="vi-VN" sz="1600" dirty="0" smtClean="0">
                <a:latin typeface="+mj-lt"/>
              </a:rPr>
              <a:t>a i drugih otkrila su tri vrste radioaktivnog zračenja: alfa, beta i gama zračenje.</a:t>
            </a:r>
          </a:p>
          <a:p>
            <a:r>
              <a:rPr lang="vi-VN" sz="1600" dirty="0" smtClean="0">
                <a:latin typeface="+mj-lt"/>
              </a:rPr>
              <a:t>Štetno djelovanje radioaktivnog zračenja nije odmah otkriveno a prve terapije su bile pogrešne.</a:t>
            </a:r>
            <a:endParaRPr lang="hr-HR" sz="1600" dirty="0" smtClean="0">
              <a:latin typeface="+mj-lt"/>
            </a:endParaRPr>
          </a:p>
          <a:p>
            <a:endParaRPr lang="hr-HR" sz="1600" dirty="0"/>
          </a:p>
          <a:p>
            <a:endParaRPr lang="hr-HR" sz="1600" dirty="0" smtClean="0"/>
          </a:p>
          <a:p>
            <a:endParaRPr lang="hr-HR" sz="1600" dirty="0"/>
          </a:p>
          <a:p>
            <a:endParaRPr lang="hr-HR" sz="1600" dirty="0" smtClean="0"/>
          </a:p>
          <a:p>
            <a:endParaRPr lang="hr-HR" sz="1600" dirty="0"/>
          </a:p>
          <a:p>
            <a:endParaRPr lang="hr-HR" sz="1600" dirty="0" smtClean="0"/>
          </a:p>
          <a:p>
            <a:endParaRPr lang="hr-HR" sz="1600" dirty="0"/>
          </a:p>
          <a:p>
            <a:endParaRPr lang="hr-HR" sz="1600" dirty="0" smtClean="0"/>
          </a:p>
          <a:p>
            <a:pPr>
              <a:buNone/>
            </a:pPr>
            <a:endParaRPr lang="hr-HR" sz="1600" dirty="0" smtClean="0"/>
          </a:p>
          <a:p>
            <a:pPr>
              <a:buNone/>
            </a:pPr>
            <a:endParaRPr lang="hr-HR" sz="1600" dirty="0"/>
          </a:p>
          <a:p>
            <a:pPr>
              <a:buNone/>
            </a:pPr>
            <a:r>
              <a:rPr lang="hr-HR" sz="1600" dirty="0" smtClean="0"/>
              <a:t>                                    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Henri Becquerel</a:t>
            </a:r>
            <a:endParaRPr lang="hr-H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86124"/>
            <a:ext cx="1571636" cy="220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vi-VN" sz="1600" dirty="0" smtClean="0">
                <a:latin typeface="+mj-lt"/>
              </a:rPr>
              <a:t>Neposredno pred početak Drugog svjetskog rata Lise Meitner, Otto Hahn i drugi dolaze na ideju da bi se energija razvijena fisijom mogla koristiti kao oružje za masovno uništenje. I sile osovine i savezničke snage započele su projekte u cilju razvoja ovakvog oružja; Projekt Manhattan u SAD-u je na kraju doveo do bacanja bombi na japanske gradove </a:t>
            </a:r>
            <a:r>
              <a:rPr lang="vi-VN" sz="1600" u="sng" dirty="0" smtClean="0">
                <a:latin typeface="+mj-lt"/>
              </a:rPr>
              <a:t>Hirošimu</a:t>
            </a:r>
            <a:r>
              <a:rPr lang="vi-VN" sz="1600" dirty="0" smtClean="0">
                <a:latin typeface="+mj-lt"/>
              </a:rPr>
              <a:t> i </a:t>
            </a:r>
            <a:r>
              <a:rPr lang="vi-VN" sz="1600" u="sng" dirty="0" smtClean="0">
                <a:latin typeface="+mj-lt"/>
              </a:rPr>
              <a:t>Nagasaki</a:t>
            </a:r>
            <a:r>
              <a:rPr lang="hr-HR" sz="1600" dirty="0" smtClean="0">
                <a:latin typeface="+mj-lt"/>
              </a:rPr>
              <a:t> </a:t>
            </a:r>
            <a:r>
              <a:rPr lang="vi-VN" sz="1600" dirty="0" smtClean="0">
                <a:latin typeface="+mj-lt"/>
              </a:rPr>
              <a:t>i ogromnih civilnih žrtava.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3500632" cy="276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500306"/>
            <a:ext cx="235745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500570"/>
            <a:ext cx="2390775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vi-VN" sz="1600" dirty="0" smtClean="0">
                <a:latin typeface="+mj-lt"/>
              </a:rPr>
              <a:t>Za vrijeme Drugog svjetskog rata i u ranom hladnom ratu nastavljen je razvoj nuklearne tehnologije, a u početku se nedovoljno pazilo na dugoročne opasnosti radioaktivne kontaminacije. Nuklearni otpad nastao u korištenjem uranija skladišten je u velike spremnike s rokom trajnosti od samo par desetljeća. Mnoga nuklearna oružja testirana su u atmosferi Zemlje. Sporazum o ograničenim probama prekinuo ove probe u SAD-u i SSSR-u (mada su podzemne probe nastavljene u mnogim zemljama, a Francuska i Kina nastavile su atmosferske probe još dugo vremena).</a:t>
            </a:r>
          </a:p>
          <a:p>
            <a:r>
              <a:rPr lang="vi-VN" sz="1600" dirty="0" smtClean="0">
                <a:latin typeface="+mj-lt"/>
              </a:rPr>
              <a:t>Razvijeni su nuklearni reaktori koji su se mogli koristiti kao izvori energije u podmornicama, brodovima, proizvodnju električne struje. Od 1960.-ih istražuju se zdravstveni problema nastali kao posljedice dugoročnoga izlaganja niskim razinama zračenja.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500570"/>
            <a:ext cx="287655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857628"/>
            <a:ext cx="268605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vi-VN" sz="1600" dirty="0" smtClean="0">
                <a:latin typeface="+mj-lt"/>
              </a:rPr>
              <a:t>Javna zabrinutost je znatno porasla uslijed nuklearnih nezgoda posebno onih u </a:t>
            </a:r>
            <a:r>
              <a:rPr lang="vi-VN" sz="1600" i="1" u="sng" dirty="0" smtClean="0">
                <a:latin typeface="+mj-lt"/>
              </a:rPr>
              <a:t>Three Mile Islandu </a:t>
            </a:r>
            <a:r>
              <a:rPr lang="vi-VN" sz="1600" dirty="0" smtClean="0">
                <a:latin typeface="+mj-lt"/>
              </a:rPr>
              <a:t>i </a:t>
            </a:r>
            <a:r>
              <a:rPr lang="vi-VN" sz="1600" i="1" u="sng" dirty="0" smtClean="0">
                <a:latin typeface="+mj-lt"/>
              </a:rPr>
              <a:t>Černobilu</a:t>
            </a:r>
            <a:r>
              <a:rPr lang="vi-VN" sz="1600" dirty="0" smtClean="0">
                <a:latin typeface="+mj-lt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3382529" cy="4381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71678"/>
            <a:ext cx="305511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071942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vi-VN" sz="1600" dirty="0" smtClean="0">
                <a:latin typeface="+mj-lt"/>
              </a:rPr>
              <a:t>Nuklearna tehnologija je danas u širokoj upotrebi: nuklearna energija koja se fisijom oslobađa iz jezgri atoma koristi za zagrijavanje vode i pokretanje električnih generatora u nuklearnim elektranama, npr. Hrvatska dobiva 50% električne energije proizvedene u Nuklearnoj elektrani Krško, u medicinskoj dijagnostici primjenjuje se nuklearna magnetska</a:t>
            </a:r>
            <a:r>
              <a:rPr lang="hr-HR" sz="1600" dirty="0" smtClean="0">
                <a:latin typeface="+mj-lt"/>
              </a:rPr>
              <a:t> </a:t>
            </a:r>
            <a:r>
              <a:rPr lang="vi-VN" sz="1600" dirty="0" smtClean="0">
                <a:latin typeface="+mj-lt"/>
              </a:rPr>
              <a:t>rezonancija, akceleratori u bolnicama se koriste mijenjanje odabranih jezgri atoma prilikom dobivanja radioaktivnih farmaceutskih pripravaka i td</a:t>
            </a:r>
            <a:r>
              <a:rPr lang="hr-HR" sz="1600" dirty="0" smtClean="0">
                <a:latin typeface="+mj-lt"/>
              </a:rPr>
              <a:t>.</a:t>
            </a:r>
          </a:p>
          <a:p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3611456" cy="270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86058"/>
            <a:ext cx="2695575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286256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400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Povijest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pila</dc:creator>
  <cp:lastModifiedBy>pila</cp:lastModifiedBy>
  <cp:revision>9</cp:revision>
  <dcterms:created xsi:type="dcterms:W3CDTF">2011-10-12T13:26:24Z</dcterms:created>
  <dcterms:modified xsi:type="dcterms:W3CDTF">2011-10-12T14:50:34Z</dcterms:modified>
</cp:coreProperties>
</file>