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8538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6765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644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2560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54156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42528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58647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6575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7759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7329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76598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48080-08E4-44B4-985E-13339C504306}" type="datetimeFigureOut">
              <a:rPr lang="hr-HR" smtClean="0"/>
              <a:t>22.12.2020.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9856A-94F2-4F1C-802F-6ED8A5C03F08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4985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wmv"/><Relationship Id="rId1" Type="http://schemas.microsoft.com/office/2007/relationships/media" Target="../media/media4.wmv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22854" y="224270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hr-HR" b="1" dirty="0" smtClean="0"/>
              <a:t>Tehnološka dokumentacija za glodanje – 2. </a:t>
            </a:r>
            <a:r>
              <a:rPr lang="hr-HR" b="1" dirty="0" smtClean="0"/>
              <a:t>dio</a:t>
            </a:r>
            <a:br>
              <a:rPr lang="hr-HR" b="1" dirty="0" smtClean="0"/>
            </a:br>
            <a:endParaRPr lang="hr-HR" dirty="0"/>
          </a:p>
        </p:txBody>
      </p:sp>
      <p:pic>
        <p:nvPicPr>
          <p:cNvPr id="4" name="Slika 3"/>
          <p:cNvPicPr/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40531" y="4138477"/>
            <a:ext cx="1005840" cy="11239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4041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hr-HR" sz="2400" b="1" u="sng" dirty="0"/>
              <a:t>Plan rezanja</a:t>
            </a:r>
            <a:r>
              <a:rPr lang="hr-HR" sz="2400" dirty="0"/>
              <a:t/>
            </a:r>
            <a:br>
              <a:rPr lang="hr-HR" sz="2400" dirty="0"/>
            </a:b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08624"/>
          </a:xfrm>
        </p:spPr>
        <p:txBody>
          <a:bodyPr/>
          <a:lstStyle/>
          <a:p>
            <a:pPr marL="0" indent="0">
              <a:buNone/>
            </a:pPr>
            <a:r>
              <a:rPr lang="hr-HR" sz="2000" dirty="0"/>
              <a:t>Određuje: </a:t>
            </a:r>
          </a:p>
          <a:p>
            <a:pPr lvl="0"/>
            <a:r>
              <a:rPr lang="hr-HR" sz="2000" dirty="0"/>
              <a:t>Putanju i smjer kretanja alata u odnosu na </a:t>
            </a:r>
            <a:r>
              <a:rPr lang="hr-HR" sz="2000" dirty="0" err="1"/>
              <a:t>pripremak</a:t>
            </a:r>
            <a:endParaRPr lang="hr-HR" sz="2000" dirty="0"/>
          </a:p>
          <a:p>
            <a:pPr lvl="0"/>
            <a:r>
              <a:rPr lang="hr-HR" sz="2000" dirty="0"/>
              <a:t>Tablicu sa koordinatama karakterističnih točaka programirane putanje alata</a:t>
            </a:r>
          </a:p>
          <a:p>
            <a:pPr lvl="0"/>
            <a:r>
              <a:rPr lang="hr-HR" sz="2000" dirty="0"/>
              <a:t>Točke izmjene alata i izmjene </a:t>
            </a:r>
            <a:r>
              <a:rPr lang="hr-HR" sz="2000" dirty="0" err="1"/>
              <a:t>obratka</a:t>
            </a:r>
            <a:endParaRPr lang="hr-HR" sz="2000" dirty="0"/>
          </a:p>
          <a:p>
            <a:pPr lvl="0"/>
            <a:r>
              <a:rPr lang="hr-HR" sz="2000" dirty="0"/>
              <a:t>Način prilaženja i odmicanja od konture</a:t>
            </a:r>
          </a:p>
          <a:p>
            <a:pPr marL="0" indent="0">
              <a:buNone/>
            </a:pPr>
            <a:endParaRPr lang="hr-HR" sz="20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415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9"/>
          <a:stretch/>
        </p:blipFill>
        <p:spPr bwMode="auto">
          <a:xfrm>
            <a:off x="2633846" y="444844"/>
            <a:ext cx="6924308" cy="5732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754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niOkvir 6"/>
          <p:cNvSpPr txBox="1"/>
          <p:nvPr/>
        </p:nvSpPr>
        <p:spPr>
          <a:xfrm>
            <a:off x="1458097" y="247135"/>
            <a:ext cx="8130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b="1" dirty="0" smtClean="0"/>
              <a:t>ČEONO GLODANJE – PORAVNAVANJE POVRŠINE </a:t>
            </a:r>
          </a:p>
          <a:p>
            <a:pPr algn="ctr"/>
            <a:r>
              <a:rPr lang="hr-HR" b="1" dirty="0" smtClean="0"/>
              <a:t>U planu rezanja od točke 1 do točke 4</a:t>
            </a:r>
            <a:endParaRPr lang="hr-HR" b="1" dirty="0"/>
          </a:p>
        </p:txBody>
      </p:sp>
      <p:sp>
        <p:nvSpPr>
          <p:cNvPr id="8" name="TekstniOkvir 7"/>
          <p:cNvSpPr txBox="1"/>
          <p:nvPr/>
        </p:nvSpPr>
        <p:spPr>
          <a:xfrm>
            <a:off x="453081" y="4184822"/>
            <a:ext cx="113105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Poravnavanje površine radit ćemo glodalom Ø40.</a:t>
            </a:r>
          </a:p>
          <a:p>
            <a:r>
              <a:rPr lang="hr-HR" dirty="0" smtClean="0"/>
              <a:t>Glodalo smo pozicionirali na željenu dubinu (z=0 u </a:t>
            </a:r>
            <a:r>
              <a:rPr lang="hr-HR" dirty="0" err="1" smtClean="0"/>
              <a:t>x,y</a:t>
            </a:r>
            <a:r>
              <a:rPr lang="hr-HR" dirty="0" smtClean="0"/>
              <a:t> ravnini) (</a:t>
            </a:r>
            <a:r>
              <a:rPr lang="hr-HR" dirty="0" err="1" smtClean="0"/>
              <a:t>nul</a:t>
            </a:r>
            <a:r>
              <a:rPr lang="hr-HR" dirty="0" smtClean="0"/>
              <a:t> točka je postavljena na čelo obrađene površine) te odmaknuto od ruba predmeta tako da ne dodiruje predmet 1 (-25,42). Glodalo je u zahvatu sa 2/3 svoje površine. Dio glodala koje je izvan predmeta je 12 mm (što je kotirano na slici), a to iznosi 30% promjera glodala. Glodalo iz točke B približava se točki 1 brzim hodom (G0 X-25 Y42 Z10) i spušta se u točku 1 (G0 X-25 Y42 Z0)</a:t>
            </a:r>
          </a:p>
          <a:p>
            <a:r>
              <a:rPr lang="hr-HR" dirty="0" smtClean="0"/>
              <a:t>Glodalo se giba radnim hodom  s lijeva na desno i dolazi u točku 2 (75,42) ( G1 X75 Y42 Z0) i kao što se vidi na slici opet je izvan materijala kako bi se pozicionirao brzim hodom u točku 3 (75,8) (G0 X75 Y8 Z0) za drugi prolaz. </a:t>
            </a:r>
          </a:p>
          <a:p>
            <a:r>
              <a:rPr lang="hr-HR" dirty="0" smtClean="0"/>
              <a:t>Od točke 3 do točke 4 (-25,8) glodalo se giba radnim hodom (G1 X-25 Y8 Z0) i završava poravnavanje površine.</a:t>
            </a:r>
          </a:p>
          <a:p>
            <a:r>
              <a:rPr lang="hr-HR" i="1" dirty="0" smtClean="0"/>
              <a:t>Kraj plana rezanja nalazi se video koji prikazuje obradu čela (kliknite na video)</a:t>
            </a:r>
          </a:p>
          <a:p>
            <a:endParaRPr lang="hr-HR" i="1" dirty="0"/>
          </a:p>
        </p:txBody>
      </p:sp>
      <p:pic>
        <p:nvPicPr>
          <p:cNvPr id="11" name="Poravnavanje čela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15606" y="893466"/>
            <a:ext cx="4191528" cy="3133443"/>
          </a:xfrm>
        </p:spPr>
      </p:pic>
      <p:pic>
        <p:nvPicPr>
          <p:cNvPr id="10" name="Slika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350" y="893466"/>
            <a:ext cx="5201650" cy="303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0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353734" y="161925"/>
            <a:ext cx="7205134" cy="854075"/>
          </a:xfrm>
        </p:spPr>
        <p:txBody>
          <a:bodyPr>
            <a:normAutofit/>
          </a:bodyPr>
          <a:lstStyle/>
          <a:p>
            <a:pPr algn="ctr"/>
            <a:r>
              <a:rPr lang="hr-HR" sz="1800" b="1" dirty="0" smtClean="0"/>
              <a:t>IZRADA RAVNIH UTORA</a:t>
            </a:r>
            <a:br>
              <a:rPr lang="hr-HR" sz="1800" b="1" dirty="0" smtClean="0"/>
            </a:br>
            <a:r>
              <a:rPr lang="hr-HR" sz="1800" b="1" dirty="0" smtClean="0"/>
              <a:t>U planu rezanja od točke 5 do točke 11</a:t>
            </a:r>
            <a:endParaRPr lang="hr-HR" sz="1800" b="1" dirty="0"/>
          </a:p>
        </p:txBody>
      </p:sp>
      <p:pic>
        <p:nvPicPr>
          <p:cNvPr id="6" name="Rezervirano mjesto sadržaja 5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385" y="874905"/>
            <a:ext cx="3504215" cy="3406875"/>
          </a:xfrm>
          <a:prstGeom prst="rect">
            <a:avLst/>
          </a:prstGeom>
        </p:spPr>
      </p:pic>
      <p:sp>
        <p:nvSpPr>
          <p:cNvPr id="9" name="TekstniOkvir 8"/>
          <p:cNvSpPr txBox="1"/>
          <p:nvPr/>
        </p:nvSpPr>
        <p:spPr>
          <a:xfrm>
            <a:off x="279400" y="4597400"/>
            <a:ext cx="116924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Izradu utora radit ćemo </a:t>
            </a:r>
            <a:r>
              <a:rPr lang="hr-HR" dirty="0" err="1" smtClean="0"/>
              <a:t>utornim</a:t>
            </a:r>
            <a:r>
              <a:rPr lang="hr-HR" dirty="0" smtClean="0"/>
              <a:t> glodalom Ø5</a:t>
            </a:r>
          </a:p>
          <a:p>
            <a:r>
              <a:rPr lang="hr-HR" dirty="0" smtClean="0"/>
              <a:t>Alat brzim hodom iz točke B približava se točki 5  G0 X-8 Y25 Z15 i spušta se u točku 5 (-8,25,-1 ) (dubina utora je 1 mm (z=-1 u odnosu na </a:t>
            </a:r>
            <a:r>
              <a:rPr lang="hr-HR" dirty="0" err="1" smtClean="0"/>
              <a:t>nul</a:t>
            </a:r>
            <a:r>
              <a:rPr lang="hr-HR" dirty="0" smtClean="0"/>
              <a:t> točku)) G0 X-8 Y25 Z-1.</a:t>
            </a:r>
          </a:p>
          <a:p>
            <a:r>
              <a:rPr lang="hr-HR" dirty="0" smtClean="0"/>
              <a:t>Radnim hodom izrađujemo vodoravni utor od točke 5 do točke 6 - G1 X58 Y25 Z-1, te se sa G0 podižemo u Z3 – točka 7, da bi se iznad površine predmeta brzim hodom G0 X25 Y58 Z3 premjestili u točku 8 i zauzeli položaj za izradu okomitog utora.</a:t>
            </a:r>
          </a:p>
          <a:p>
            <a:r>
              <a:rPr lang="hr-HR" dirty="0" smtClean="0"/>
              <a:t>Brzim hodom G0 Z-1 spuštamo se na dubinu Z=-1 mm (točka 9) kako bi izradili okomiti ravni utor.</a:t>
            </a:r>
          </a:p>
          <a:p>
            <a:r>
              <a:rPr lang="hr-HR" dirty="0" smtClean="0"/>
              <a:t>Iz točke 9 idemo radnih hodom G1 X25 Y-8 Z-1  u točku 10. Brzim hodom izdižemo se u točku 11 - G0 X25 Y-8 Z3. </a:t>
            </a:r>
            <a:r>
              <a:rPr lang="hr-HR" i="1" dirty="0" smtClean="0"/>
              <a:t>Kliknite na video.</a:t>
            </a:r>
            <a:endParaRPr lang="hr-HR" i="1" dirty="0"/>
          </a:p>
        </p:txBody>
      </p:sp>
      <p:pic>
        <p:nvPicPr>
          <p:cNvPr id="10" name="Izrada ravnih utor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81023" y="1015782"/>
            <a:ext cx="4579937" cy="342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023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21267" y="170393"/>
            <a:ext cx="10515600" cy="659342"/>
          </a:xfrm>
        </p:spPr>
        <p:txBody>
          <a:bodyPr>
            <a:normAutofit/>
          </a:bodyPr>
          <a:lstStyle/>
          <a:p>
            <a:pPr algn="ctr"/>
            <a:r>
              <a:rPr lang="hr-HR" sz="1800" b="1" dirty="0" smtClean="0"/>
              <a:t>IZRADA KRUŽNOG UTORA</a:t>
            </a:r>
            <a:br>
              <a:rPr lang="hr-HR" sz="1800" b="1" dirty="0" smtClean="0"/>
            </a:br>
            <a:r>
              <a:rPr lang="hr-HR" sz="1800" b="1" dirty="0" smtClean="0"/>
              <a:t>Od točke 12 do točke 16</a:t>
            </a:r>
            <a:endParaRPr lang="hr-HR" sz="1800" b="1" dirty="0"/>
          </a:p>
        </p:txBody>
      </p:sp>
      <p:pic>
        <p:nvPicPr>
          <p:cNvPr id="6" name="Rezervirano mjesto sadržaja 5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7733" y="948268"/>
            <a:ext cx="2760133" cy="3310044"/>
          </a:xfrm>
          <a:prstGeom prst="rect">
            <a:avLst/>
          </a:prstGeom>
        </p:spPr>
      </p:pic>
      <p:sp>
        <p:nvSpPr>
          <p:cNvPr id="7" name="TekstniOkvir 6"/>
          <p:cNvSpPr txBox="1"/>
          <p:nvPr/>
        </p:nvSpPr>
        <p:spPr>
          <a:xfrm>
            <a:off x="321733" y="4258312"/>
            <a:ext cx="111675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Izradu kružnog utora dubine 2 mm nastavit ćemo raditi </a:t>
            </a:r>
            <a:r>
              <a:rPr lang="hr-HR" dirty="0" err="1" smtClean="0"/>
              <a:t>utornim</a:t>
            </a:r>
            <a:r>
              <a:rPr lang="hr-HR" dirty="0" smtClean="0"/>
              <a:t> glodalom Ø8 u dva prolaza.</a:t>
            </a:r>
          </a:p>
          <a:p>
            <a:r>
              <a:rPr lang="hr-HR" dirty="0" smtClean="0"/>
              <a:t>Glodalo se iz točke 11 u koju smo se podigli nakon završetka okomitog ravnog utora premješta brzim hodom u točku 12 (G0 X35 Y25 Z3) te se spušta radnim hodom u točku 13 na dubinu Z=-1 (G1 X35 Y25 Z-1).</a:t>
            </a:r>
          </a:p>
          <a:p>
            <a:r>
              <a:rPr lang="hr-HR" dirty="0" smtClean="0"/>
              <a:t>Funkcijom G3 obrnuto od smjera kazaljke na satu obrađuje kružni utor koji ima kut 270⁰ od točke 13 do točke 14. </a:t>
            </a:r>
          </a:p>
          <a:p>
            <a:r>
              <a:rPr lang="hr-HR" dirty="0" smtClean="0"/>
              <a:t>G3 X25 Y15 Z-1 AR=270 (Radijus kružnog luka ćemo pisati sa AR – kut kružnog luka u stupnjevima, zato što je kut luka veći od 90⁰). Sa funkcijom G1 spuštamo se u točku 15 na Z=-2. (G1 Z-2). Iz točke 15 u točku 16 ćemo ići funkcijom G2 u smjeru kazaljke na satu G2 X35 X25 Z-2 I0 J10. Ovaj put ćemo radijus prikazati preko I,J koordinata. (početna točka luka 15 udaljena je za vrijednost radijusa luka R=10 okomito od centra luka te je J=10. Točka 15 vodoravno se nalazi na istoj </a:t>
            </a:r>
            <a:r>
              <a:rPr lang="hr-HR" dirty="0" err="1" smtClean="0"/>
              <a:t>ordinali</a:t>
            </a:r>
            <a:r>
              <a:rPr lang="hr-HR" dirty="0" smtClean="0"/>
              <a:t> kao i centar luka te je vrijednost koordinate I=0)</a:t>
            </a:r>
            <a:r>
              <a:rPr lang="hr-HR" i="1" dirty="0" smtClean="0"/>
              <a:t> (Kliknite na video)</a:t>
            </a:r>
            <a:endParaRPr lang="hr-HR" i="1" dirty="0"/>
          </a:p>
        </p:txBody>
      </p:sp>
      <p:pic>
        <p:nvPicPr>
          <p:cNvPr id="8" name="Izrada kružnog utor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89689" y="829735"/>
            <a:ext cx="4374980" cy="327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10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187326"/>
            <a:ext cx="10515600" cy="481542"/>
          </a:xfrm>
        </p:spPr>
        <p:txBody>
          <a:bodyPr>
            <a:normAutofit/>
          </a:bodyPr>
          <a:lstStyle/>
          <a:p>
            <a:pPr algn="ctr"/>
            <a:r>
              <a:rPr lang="hr-HR" sz="2000" b="1" dirty="0" smtClean="0"/>
              <a:t>PROGRAM</a:t>
            </a:r>
            <a:endParaRPr lang="hr-HR" sz="2000" b="1" dirty="0"/>
          </a:p>
        </p:txBody>
      </p:sp>
      <p:pic>
        <p:nvPicPr>
          <p:cNvPr id="4" name="Rezervirano mjesto sadržaja 3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1386" y="668868"/>
            <a:ext cx="4858428" cy="23507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Slika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035" b="40914"/>
          <a:stretch/>
        </p:blipFill>
        <p:spPr bwMode="auto">
          <a:xfrm>
            <a:off x="1101386" y="3019616"/>
            <a:ext cx="4859147" cy="12306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Slika 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259"/>
          <a:stretch/>
        </p:blipFill>
        <p:spPr bwMode="auto">
          <a:xfrm>
            <a:off x="1101386" y="4250267"/>
            <a:ext cx="4858428" cy="2159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3348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30742"/>
          </a:xfrm>
        </p:spPr>
        <p:txBody>
          <a:bodyPr>
            <a:normAutofit/>
          </a:bodyPr>
          <a:lstStyle/>
          <a:p>
            <a:pPr algn="ctr"/>
            <a:r>
              <a:rPr lang="hr-HR" sz="2000" b="1" dirty="0" smtClean="0"/>
              <a:t>CIJELA SIMULACIJA OBRADE</a:t>
            </a:r>
            <a:endParaRPr lang="hr-HR" sz="2000" b="1" dirty="0"/>
          </a:p>
        </p:txBody>
      </p:sp>
      <p:pic>
        <p:nvPicPr>
          <p:cNvPr id="4" name="Kompletna simulacija obrade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39988" y="719138"/>
            <a:ext cx="7313612" cy="5457825"/>
          </a:xfrm>
        </p:spPr>
      </p:pic>
    </p:spTree>
    <p:extLst>
      <p:ext uri="{BB962C8B-B14F-4D97-AF65-F5344CB8AC3E}">
        <p14:creationId xmlns:p14="http://schemas.microsoft.com/office/powerpoint/2010/main" val="127984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94733"/>
            <a:ext cx="10515600" cy="5982230"/>
          </a:xfrm>
        </p:spPr>
        <p:txBody>
          <a:bodyPr/>
          <a:lstStyle/>
          <a:p>
            <a:pPr marL="0" indent="0" algn="ctr">
              <a:buNone/>
            </a:pPr>
            <a:endParaRPr lang="hr-HR" sz="7200" b="1" dirty="0" smtClean="0"/>
          </a:p>
          <a:p>
            <a:pPr marL="0" indent="0" algn="ctr">
              <a:buNone/>
            </a:pPr>
            <a:r>
              <a:rPr lang="hr-HR" sz="7200" b="1" dirty="0" smtClean="0"/>
              <a:t>HVALA NA POZORNOSTI!</a:t>
            </a:r>
          </a:p>
          <a:p>
            <a:endParaRPr lang="hr-HR" dirty="0"/>
          </a:p>
        </p:txBody>
      </p:sp>
      <p:sp>
        <p:nvSpPr>
          <p:cNvPr id="4" name="AutoShape 2" descr="smješko - - anahit - trendMe.ne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704" y="2983970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2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634</Words>
  <Application>Microsoft Office PowerPoint</Application>
  <PresentationFormat>Široki zaslon</PresentationFormat>
  <Paragraphs>29</Paragraphs>
  <Slides>9</Slides>
  <Notes>0</Notes>
  <HiddenSlides>0</HiddenSlides>
  <MMClips>4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sustava Office</vt:lpstr>
      <vt:lpstr>Tehnološka dokumentacija za glodanje – 2. dio </vt:lpstr>
      <vt:lpstr>Plan rezanja </vt:lpstr>
      <vt:lpstr>PowerPoint prezentacija</vt:lpstr>
      <vt:lpstr>PowerPoint prezentacija</vt:lpstr>
      <vt:lpstr>IZRADA RAVNIH UTORA U planu rezanja od točke 5 do točke 11</vt:lpstr>
      <vt:lpstr>IZRADA KRUŽNOG UTORA Od točke 12 do točke 16</vt:lpstr>
      <vt:lpstr>PROGRAM</vt:lpstr>
      <vt:lpstr>CIJELA SIMULACIJA OBRADE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Tehnološka dokumentacija za glodanje – 2. dio</dc:title>
  <dc:creator>Windows korisnik</dc:creator>
  <cp:lastModifiedBy>Korisnik</cp:lastModifiedBy>
  <cp:revision>17</cp:revision>
  <dcterms:created xsi:type="dcterms:W3CDTF">2020-04-16T06:01:38Z</dcterms:created>
  <dcterms:modified xsi:type="dcterms:W3CDTF">2020-12-22T20:10:53Z</dcterms:modified>
</cp:coreProperties>
</file>