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2585338"/>
          </a:xfrm>
        </p:spPr>
        <p:txBody>
          <a:bodyPr/>
          <a:lstStyle/>
          <a:p>
            <a:r>
              <a:rPr lang="hr-HR" dirty="0" smtClean="0"/>
              <a:t>Fortnite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15045" y="4062550"/>
            <a:ext cx="8045373" cy="2658926"/>
          </a:xfrm>
        </p:spPr>
        <p:txBody>
          <a:bodyPr>
            <a:normAutofit/>
          </a:bodyPr>
          <a:lstStyle/>
          <a:p>
            <a:r>
              <a:rPr lang="hr-HR" dirty="0" smtClean="0"/>
              <a:t>KRISTIJAN Šimić</a:t>
            </a:r>
          </a:p>
          <a:p>
            <a:r>
              <a:rPr lang="hr-HR" dirty="0" err="1" smtClean="0"/>
              <a:t>Adrian</a:t>
            </a:r>
            <a:r>
              <a:rPr lang="hr-HR" dirty="0" smtClean="0"/>
              <a:t> </a:t>
            </a:r>
            <a:r>
              <a:rPr lang="hr-HR" dirty="0" err="1" smtClean="0"/>
              <a:t>Pifar</a:t>
            </a:r>
            <a:endParaRPr lang="hr-HR" dirty="0" smtClean="0"/>
          </a:p>
          <a:p>
            <a:r>
              <a:rPr lang="hr-HR" dirty="0" smtClean="0"/>
              <a:t>1.b</a:t>
            </a: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57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</a:t>
            </a:r>
            <a:r>
              <a:rPr lang="hr-HR" dirty="0" err="1" smtClean="0"/>
              <a:t>fortnite</a:t>
            </a:r>
            <a:r>
              <a:rPr lang="hr-HR" dirty="0" smtClean="0"/>
              <a:t>-u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449977"/>
            <a:ext cx="10178322" cy="49508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Fortnite je među najpopularnijim video-igrama svijeta koju su razvili studiji </a:t>
            </a:r>
            <a:r>
              <a:rPr lang="hr-HR" sz="2400" dirty="0" err="1" smtClean="0"/>
              <a:t>Epic</a:t>
            </a:r>
            <a:r>
              <a:rPr lang="hr-HR" sz="2400" dirty="0" smtClean="0"/>
              <a:t> </a:t>
            </a:r>
            <a:r>
              <a:rPr lang="hr-HR" sz="2400" dirty="0" err="1" smtClean="0"/>
              <a:t>Games</a:t>
            </a:r>
            <a:r>
              <a:rPr lang="hr-HR" sz="2400" dirty="0" smtClean="0"/>
              <a:t> i </a:t>
            </a:r>
            <a:r>
              <a:rPr lang="hr-HR" sz="2400" dirty="0" err="1" smtClean="0"/>
              <a:t>People</a:t>
            </a:r>
            <a:r>
              <a:rPr lang="hr-HR" sz="2400" dirty="0" smtClean="0"/>
              <a:t> </a:t>
            </a:r>
            <a:r>
              <a:rPr lang="hr-HR" sz="2400" dirty="0" err="1" smtClean="0"/>
              <a:t>Can</a:t>
            </a:r>
            <a:r>
              <a:rPr lang="hr-HR" sz="2400" dirty="0" smtClean="0"/>
              <a:t> </a:t>
            </a:r>
            <a:r>
              <a:rPr lang="hr-HR" sz="2400" dirty="0" err="1" smtClean="0"/>
              <a:t>Fly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Najveću popularnost je stekla u 2018. g. nakon što je postala besplatna igrica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Fortnite diljem svijeta ima više od 78,3 milijuna među kojima smo nas dvojica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658">
            <a:off x="1801225" y="4545874"/>
            <a:ext cx="3463107" cy="194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464241"/>
            <a:ext cx="3788229" cy="207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781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28404"/>
          </a:xfrm>
        </p:spPr>
        <p:txBody>
          <a:bodyPr/>
          <a:lstStyle/>
          <a:p>
            <a:r>
              <a:rPr lang="hr-HR" dirty="0" err="1" smtClean="0"/>
              <a:t>Modovi</a:t>
            </a:r>
            <a:r>
              <a:rPr lang="hr-HR" dirty="0" smtClean="0"/>
              <a:t> igre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410789"/>
            <a:ext cx="10178322" cy="44688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Prvi način igre je bio:</a:t>
            </a:r>
          </a:p>
          <a:p>
            <a:pPr marL="0" indent="0">
              <a:buNone/>
            </a:pPr>
            <a:r>
              <a:rPr lang="hr-HR" sz="2400" dirty="0" smtClean="0"/>
              <a:t>   -Solo (jedan igrač protiv ostalih 99 dok se i oni ubijaju)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-Duo (50 timova po dvije osobe)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-</a:t>
            </a:r>
            <a:r>
              <a:rPr lang="hr-HR" sz="2400" dirty="0" err="1" smtClean="0"/>
              <a:t>Squad</a:t>
            </a:r>
            <a:r>
              <a:rPr lang="hr-HR" sz="2400" dirty="0" smtClean="0"/>
              <a:t> (25 timova po 4 osobe)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-Ostali </a:t>
            </a:r>
            <a:r>
              <a:rPr lang="hr-HR" sz="2400" dirty="0" err="1" smtClean="0"/>
              <a:t>modovi</a:t>
            </a:r>
            <a:r>
              <a:rPr lang="hr-HR" sz="2400" dirty="0" smtClean="0"/>
              <a:t> (</a:t>
            </a:r>
            <a:r>
              <a:rPr lang="hr-HR" sz="2400" dirty="0" err="1" smtClean="0"/>
              <a:t>Sniper</a:t>
            </a:r>
            <a:r>
              <a:rPr lang="hr-HR" sz="2400" dirty="0" smtClean="0"/>
              <a:t> mode samo snajperi, </a:t>
            </a:r>
            <a:r>
              <a:rPr lang="hr-HR" sz="2400" dirty="0" err="1" smtClean="0"/>
              <a:t>Legendary</a:t>
            </a:r>
            <a:r>
              <a:rPr lang="hr-HR" sz="2400" dirty="0" smtClean="0"/>
              <a:t> mode…)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err="1" smtClean="0"/>
              <a:t>Battle</a:t>
            </a:r>
            <a:r>
              <a:rPr lang="hr-HR" sz="2400" dirty="0" smtClean="0"/>
              <a:t> </a:t>
            </a:r>
            <a:r>
              <a:rPr lang="hr-HR" sz="2400" dirty="0" err="1" smtClean="0"/>
              <a:t>Royale</a:t>
            </a:r>
            <a:r>
              <a:rPr lang="hr-HR" sz="2400" dirty="0" smtClean="0"/>
              <a:t>, Save </a:t>
            </a:r>
            <a:r>
              <a:rPr lang="hr-HR" sz="2400" dirty="0" err="1" smtClean="0"/>
              <a:t>The</a:t>
            </a:r>
            <a:r>
              <a:rPr lang="hr-HR" sz="2400" dirty="0" smtClean="0"/>
              <a:t> World, Creative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349">
            <a:off x="8428990" y="365760"/>
            <a:ext cx="3139414" cy="1862364"/>
          </a:xfrm>
          <a:prstGeom prst="roundRect">
            <a:avLst>
              <a:gd name="adj" fmla="val 1488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 rot="21277460">
            <a:off x="9248502" y="2352093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Solo mode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634">
            <a:off x="7315200" y="4145008"/>
            <a:ext cx="3618411" cy="2035356"/>
          </a:xfrm>
          <a:prstGeom prst="roundRect">
            <a:avLst>
              <a:gd name="adj" fmla="val 161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/>
          <p:cNvSpPr txBox="1"/>
          <p:nvPr/>
        </p:nvSpPr>
        <p:spPr>
          <a:xfrm rot="21385910">
            <a:off x="8408021" y="6301291"/>
            <a:ext cx="186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Duo mode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34" y="4470614"/>
            <a:ext cx="3100251" cy="1743891"/>
          </a:xfrm>
          <a:prstGeom prst="roundRect">
            <a:avLst>
              <a:gd name="adj" fmla="val 153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/>
          <p:cNvSpPr txBox="1"/>
          <p:nvPr/>
        </p:nvSpPr>
        <p:spPr>
          <a:xfrm>
            <a:off x="2847703" y="6308809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Squad</a:t>
            </a:r>
            <a:r>
              <a:rPr lang="hr-HR" dirty="0" smtClean="0"/>
              <a:t> mode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91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50026"/>
          </a:xfrm>
        </p:spPr>
        <p:txBody>
          <a:bodyPr/>
          <a:lstStyle/>
          <a:p>
            <a:r>
              <a:rPr lang="hr-HR" dirty="0" smtClean="0"/>
              <a:t>Platforme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45921"/>
            <a:ext cx="10178322" cy="43760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Računala-najviše se igra preko njih i oko 50% se koriste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PlayStation 4- teža igra, oko 20-25% se koristi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Xbox One-također teža igra, oko 15%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Android i IOS-najteža i najsporija igra, oko 10%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Ostali- do 3%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443">
            <a:off x="7777675" y="2343966"/>
            <a:ext cx="3579223" cy="201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 rot="21287051">
            <a:off x="8725988" y="4563506"/>
            <a:ext cx="193330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Računala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567">
            <a:off x="3838973" y="3935182"/>
            <a:ext cx="2162405" cy="216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 rot="21323087">
            <a:off x="4258492" y="6220952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PlayStation 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96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1649"/>
          </a:xfrm>
        </p:spPr>
        <p:txBody>
          <a:bodyPr/>
          <a:lstStyle/>
          <a:p>
            <a:r>
              <a:rPr lang="hr-HR" dirty="0" smtClean="0"/>
              <a:t>Način igre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4217" y="1502229"/>
            <a:ext cx="10345783" cy="43773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Na početku igre u svakim </a:t>
            </a:r>
            <a:r>
              <a:rPr lang="hr-HR" sz="2400" dirty="0" err="1" smtClean="0"/>
              <a:t>modovima</a:t>
            </a:r>
            <a:r>
              <a:rPr lang="hr-HR" sz="2400" dirty="0" smtClean="0"/>
              <a:t> se stvoriš na </a:t>
            </a:r>
            <a:r>
              <a:rPr lang="hr-HR" sz="2400" dirty="0" err="1" smtClean="0"/>
              <a:t>Spawnu</a:t>
            </a:r>
            <a:r>
              <a:rPr lang="hr-HR" sz="2400" dirty="0"/>
              <a:t> </a:t>
            </a:r>
            <a:r>
              <a:rPr lang="hr-HR" sz="2400" dirty="0" smtClean="0"/>
              <a:t>(mjesto gdje se igrači prije igre okupe)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Sa </a:t>
            </a:r>
            <a:r>
              <a:rPr lang="hr-HR" sz="2400" dirty="0" err="1" smtClean="0"/>
              <a:t>Spawna</a:t>
            </a:r>
            <a:r>
              <a:rPr lang="hr-HR" sz="2400" dirty="0" smtClean="0"/>
              <a:t> se ide u leteći autobus sa kojega iskačete na mjesto gdje želite ići, ima puno gradova i puna manjih mjesta koje se sve vide na mapi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Tijekom igre igrači se ubijaju i ima ih sve manje, ali fora je u tome što te oluja koja ti troši živote tjera u sigurnu zonu koja postaje sve manja pa se igrači lakše nađu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Postoje različite jačine pušaka i dijele se po bojama: siva (</a:t>
            </a:r>
            <a:r>
              <a:rPr lang="hr-HR" sz="2400" dirty="0" err="1" smtClean="0"/>
              <a:t>uncommon</a:t>
            </a:r>
            <a:r>
              <a:rPr lang="hr-HR" sz="2400" dirty="0" smtClean="0"/>
              <a:t>), zelena (</a:t>
            </a:r>
            <a:r>
              <a:rPr lang="hr-HR" sz="2400" dirty="0" err="1" smtClean="0"/>
              <a:t>rare</a:t>
            </a:r>
            <a:r>
              <a:rPr lang="hr-HR" sz="2400" dirty="0" smtClean="0"/>
              <a:t>), ljubičasta (</a:t>
            </a:r>
            <a:r>
              <a:rPr lang="hr-HR" sz="2400" dirty="0" err="1" smtClean="0"/>
              <a:t>epic</a:t>
            </a:r>
            <a:r>
              <a:rPr lang="hr-HR" sz="2400" dirty="0" smtClean="0"/>
              <a:t>), zlatna (</a:t>
            </a:r>
            <a:r>
              <a:rPr lang="hr-HR" sz="2400" dirty="0" err="1" smtClean="0"/>
              <a:t>legendary</a:t>
            </a:r>
            <a:r>
              <a:rPr lang="hr-HR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err="1" smtClean="0"/>
              <a:t>Pobijednik</a:t>
            </a:r>
            <a:r>
              <a:rPr lang="hr-HR" sz="2400" dirty="0" smtClean="0"/>
              <a:t> može biti samo jedan i to je onaj tko zadnji ostane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041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26" y="948996"/>
            <a:ext cx="7223760" cy="4063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kstniOkvir 3"/>
          <p:cNvSpPr txBox="1"/>
          <p:nvPr/>
        </p:nvSpPr>
        <p:spPr>
          <a:xfrm>
            <a:off x="4062549" y="5288340"/>
            <a:ext cx="326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/>
              <a:t>Kraj!</a:t>
            </a:r>
            <a:endParaRPr lang="hr-HR" sz="9600" dirty="0"/>
          </a:p>
        </p:txBody>
      </p:sp>
    </p:spTree>
    <p:extLst>
      <p:ext uri="{BB962C8B-B14F-4D97-AF65-F5344CB8AC3E}">
        <p14:creationId xmlns:p14="http://schemas.microsoft.com/office/powerpoint/2010/main" val="9530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75</TotalTime>
  <Words>296</Words>
  <Application>Microsoft Office PowerPoint</Application>
  <PresentationFormat>Široki zaslon</PresentationFormat>
  <Paragraphs>35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Gill Sans MT</vt:lpstr>
      <vt:lpstr>Impact</vt:lpstr>
      <vt:lpstr>Wingdings</vt:lpstr>
      <vt:lpstr>Badge</vt:lpstr>
      <vt:lpstr>Fortnite</vt:lpstr>
      <vt:lpstr>O fortnite-u</vt:lpstr>
      <vt:lpstr>Modovi igre</vt:lpstr>
      <vt:lpstr>Platforme</vt:lpstr>
      <vt:lpstr>Način igre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Fortnite</dc:title>
  <dc:creator>Acer</dc:creator>
  <cp:lastModifiedBy>Acer</cp:lastModifiedBy>
  <cp:revision>14</cp:revision>
  <dcterms:created xsi:type="dcterms:W3CDTF">2019-01-28T19:29:17Z</dcterms:created>
  <dcterms:modified xsi:type="dcterms:W3CDTF">2019-01-28T20:45:04Z</dcterms:modified>
</cp:coreProperties>
</file>