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166" y="1219200"/>
            <a:ext cx="8825658" cy="3329581"/>
          </a:xfrm>
        </p:spPr>
        <p:txBody>
          <a:bodyPr/>
          <a:lstStyle/>
          <a:p>
            <a:r>
              <a:rPr lang="hr-HR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Automobili</a:t>
            </a:r>
            <a:endParaRPr lang="hr-HR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Adrian pifar, kristijan šimić       </a:t>
            </a:r>
          </a:p>
          <a:p>
            <a:r>
              <a:rPr lang="hr-HR" dirty="0" smtClean="0"/>
              <a:t>1.b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96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automobil na svijetu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Prvi automobil je konstruirao i napravio Karl Benz, 3. srpnja 1886. u </a:t>
            </a:r>
            <a:r>
              <a:rPr lang="hr-HR" dirty="0" smtClean="0"/>
              <a:t>Mannheimu.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Prvu proizvodnju automobila na tekućoj traci počeo je Henry Ford 1913</a:t>
            </a:r>
            <a:r>
              <a:rPr lang="hr-H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Razvoj današnjih automobila je počeo 1886. godine u Njemačkoj.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1" y="4744578"/>
            <a:ext cx="3322749" cy="194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5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Poznate marke automobila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2234">
            <a:off x="3391696" y="1213718"/>
            <a:ext cx="2599821" cy="259982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407">
            <a:off x="550661" y="3891441"/>
            <a:ext cx="3979570" cy="2238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936">
            <a:off x="4058720" y="3610535"/>
            <a:ext cx="6242829" cy="3509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189">
            <a:off x="7834156" y="717015"/>
            <a:ext cx="3155322" cy="31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813326"/>
            <a:ext cx="9404723" cy="1054110"/>
          </a:xfrm>
        </p:spPr>
        <p:txBody>
          <a:bodyPr/>
          <a:lstStyle/>
          <a:p>
            <a:r>
              <a:rPr lang="hr-HR" dirty="0" smtClean="0"/>
              <a:t>BMW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BMW </a:t>
            </a:r>
            <a:r>
              <a:rPr lang="hr-HR" dirty="0"/>
              <a:t>njemački je proizvođač automobila, motorkotača i bicikala sa sjedištem u Münchenu</a:t>
            </a:r>
            <a:r>
              <a:rPr lang="hr-H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Tvrtku je 7. ožujka 1916. u Münchenu osnovao Karl Friedrich </a:t>
            </a:r>
            <a:r>
              <a:rPr lang="hr-HR" dirty="0" smtClean="0"/>
              <a:t>Rapp.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Potpuni naziv mu je Bayerische Motoren Werke (BMW).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58">
            <a:off x="8107867" y="4378816"/>
            <a:ext cx="3677911" cy="1912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5" y="4518339"/>
            <a:ext cx="3743458" cy="23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2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Mercedes-Benz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06828"/>
            <a:ext cx="9403742" cy="4741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Mercedes-Benz je njemački proizvođač luksuznih automobila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Prvotni naziv tvrtke bio je Daimler-Benz, a razgovorno se najčešće </a:t>
            </a:r>
            <a:r>
              <a:rPr lang="hr-HR" dirty="0" smtClean="0"/>
              <a:t>naziva </a:t>
            </a:r>
            <a:r>
              <a:rPr lang="hr-HR" dirty="0"/>
              <a:t>Mercedes. 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Osnovao ga je Karl Benz.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493">
            <a:off x="7328079" y="3419343"/>
            <a:ext cx="3825025" cy="2549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4221050"/>
            <a:ext cx="6013246" cy="23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1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Ford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2" y="1434732"/>
            <a:ext cx="940374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Američki automobilistički koncern Ford Motor Company, koji se razgovorno najčešće naziva </a:t>
            </a:r>
            <a:r>
              <a:rPr lang="hr-HR" dirty="0" smtClean="0"/>
              <a:t>Ford.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Osnovao ga </a:t>
            </a:r>
            <a:r>
              <a:rPr lang="hr-HR" dirty="0"/>
              <a:t>je Henry Ford u gradu Detroitu u saveznoj državi Michigan 16. lipnja 1903. godine</a:t>
            </a:r>
            <a:r>
              <a:rPr lang="hr-H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Ford je proizvodnju započeo Modelom A, pokretanim motorom s 8 konjskih snaga.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511">
            <a:off x="1307822" y="4578021"/>
            <a:ext cx="3602596" cy="1965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934">
            <a:off x="8078533" y="4287636"/>
            <a:ext cx="3448060" cy="23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59535"/>
            <a:ext cx="9404723" cy="1092747"/>
          </a:xfrm>
        </p:spPr>
        <p:txBody>
          <a:bodyPr/>
          <a:lstStyle/>
          <a:p>
            <a:r>
              <a:rPr lang="hr-HR" dirty="0" smtClean="0"/>
              <a:t>Audi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2" y="1146221"/>
            <a:ext cx="9404723" cy="52953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Audi je njemački proizvođač automobila sa sjedištem u </a:t>
            </a:r>
            <a:r>
              <a:rPr lang="hr-HR" dirty="0" smtClean="0"/>
              <a:t>Ingolstadtu.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Od </a:t>
            </a:r>
            <a:r>
              <a:rPr lang="hr-HR" dirty="0" smtClean="0"/>
              <a:t>1964</a:t>
            </a:r>
            <a:r>
              <a:rPr lang="hr-HR" dirty="0"/>
              <a:t>., Audi je </a:t>
            </a:r>
            <a:r>
              <a:rPr lang="hr-HR" dirty="0" smtClean="0"/>
              <a:t>marka </a:t>
            </a:r>
            <a:r>
              <a:rPr lang="hr-HR" dirty="0"/>
              <a:t>unutar Volkswagen grupe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August Horch (1868. – 1951.), je 1899. osnovao marku Horch i počeo s proizvodnjom </a:t>
            </a:r>
            <a:r>
              <a:rPr lang="hr-HR" dirty="0" smtClean="0"/>
              <a:t>automobila.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540">
            <a:off x="953037" y="3696036"/>
            <a:ext cx="4301544" cy="284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109">
            <a:off x="7193516" y="3541485"/>
            <a:ext cx="4330268" cy="28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51" y="2719399"/>
            <a:ext cx="10455478" cy="2045783"/>
          </a:xfrm>
        </p:spPr>
        <p:txBody>
          <a:bodyPr/>
          <a:lstStyle/>
          <a:p>
            <a:r>
              <a:rPr lang="hr-HR" sz="8000" dirty="0" smtClean="0"/>
              <a:t>HVALA NA PAŽNJI !!!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14923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216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Automobili</vt:lpstr>
      <vt:lpstr>Prvi automobil na svijetu</vt:lpstr>
      <vt:lpstr>Poznate marke automobila</vt:lpstr>
      <vt:lpstr>BMW</vt:lpstr>
      <vt:lpstr>Mercedes-Benz</vt:lpstr>
      <vt:lpstr>Ford</vt:lpstr>
      <vt:lpstr>Audi</vt:lpstr>
      <vt:lpstr>HVALA NA PAŽNJI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</dc:title>
  <dc:creator>Pifar</dc:creator>
  <cp:lastModifiedBy>Pifar</cp:lastModifiedBy>
  <cp:revision>11</cp:revision>
  <dcterms:created xsi:type="dcterms:W3CDTF">2018-09-18T06:52:04Z</dcterms:created>
  <dcterms:modified xsi:type="dcterms:W3CDTF">2018-09-18T08:04:03Z</dcterms:modified>
</cp:coreProperties>
</file>