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z="9600" dirty="0" smtClean="0"/>
              <a:t>PRVI MAJ</a:t>
            </a:r>
            <a:endParaRPr lang="hr-HR" sz="9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IZRADILA: Vera </a:t>
            </a:r>
            <a:r>
              <a:rPr lang="hr-HR" dirty="0" err="1" smtClean="0"/>
              <a:t>Lulić</a:t>
            </a:r>
            <a:r>
              <a:rPr lang="hr-HR" dirty="0" smtClean="0"/>
              <a:t>, 1.E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39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PRAZNIK RADA </a:t>
            </a:r>
            <a:r>
              <a:rPr lang="hr-HR" u="sng" dirty="0"/>
              <a:t>(1. svibnja)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75745" y="2160983"/>
            <a:ext cx="4185623" cy="3880379"/>
          </a:xfrm>
        </p:spPr>
        <p:txBody>
          <a:bodyPr/>
          <a:lstStyle/>
          <a:p>
            <a:r>
              <a:rPr lang="hr-HR" sz="2400" dirty="0"/>
              <a:t>Međunarodni praznik </a:t>
            </a:r>
            <a:r>
              <a:rPr lang="hr-HR" sz="2400" dirty="0" smtClean="0"/>
              <a:t>rada</a:t>
            </a:r>
          </a:p>
          <a:p>
            <a:r>
              <a:rPr lang="hr-HR" sz="2400" dirty="0"/>
              <a:t>Cijelo 19. stoljeće bilo je obilježeno bezdušnim iskorištavanjem radnika</a:t>
            </a:r>
            <a:endParaRPr lang="hr-HR" sz="2400" dirty="0" smtClean="0"/>
          </a:p>
          <a:p>
            <a:r>
              <a:rPr lang="hr-HR" sz="2400" dirty="0"/>
              <a:t> spomen na velike radničke prosvjede koji su se održali u Chicagu 1. svibnja </a:t>
            </a:r>
            <a:r>
              <a:rPr lang="hr-HR" sz="2400" dirty="0" smtClean="0"/>
              <a:t>1886.</a:t>
            </a:r>
          </a:p>
          <a:p>
            <a:endParaRPr lang="hr-HR" dirty="0"/>
          </a:p>
        </p:txBody>
      </p:sp>
      <p:pic>
        <p:nvPicPr>
          <p:cNvPr id="10" name="Rezervirano mjesto sadržaja 9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43030"/>
          <a:stretch/>
        </p:blipFill>
        <p:spPr>
          <a:xfrm>
            <a:off x="5395685" y="2160983"/>
            <a:ext cx="3878317" cy="31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79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902512" y="1797269"/>
            <a:ext cx="8454194" cy="4244093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/>
              <a:t>Dana 1. svibnja 1886. godine u Chicagu je prosvjedovalo oko 40.000 radnika ističući zahtjeve simbolizirane u 3 osmice: 8 sati rada, 8 sati odmora i 8 sati kulturnog obrazovanja. Policija je intervenirala oružjem i ubila šest, a ranila oko 50 radnika. Mnogo je prosvjednika uhićeno, a vođe štrajka izvedeni su pred sud. Petero ih je osuđeno na smrt, a trojica na dugogodišnju </a:t>
            </a:r>
            <a:r>
              <a:rPr lang="hr-HR" sz="2400" dirty="0" smtClean="0"/>
              <a:t>robiju.</a:t>
            </a:r>
            <a:endParaRPr lang="hr-HR" sz="24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457200" y="580521"/>
            <a:ext cx="54075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chemeClr val="accent1"/>
                </a:solidFill>
              </a:rPr>
              <a:t>POVOD ZA PARZNIK RADA</a:t>
            </a:r>
          </a:p>
          <a:p>
            <a:endParaRPr lang="hr-HR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2690" y="4130565"/>
            <a:ext cx="3468413" cy="258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18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OBILJEŽAVANJE PAZNIKA RADA:</a:t>
            </a:r>
            <a:endParaRPr lang="hr-HR" sz="40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75745" y="1765739"/>
            <a:ext cx="4185623" cy="4275624"/>
          </a:xfrm>
        </p:spPr>
        <p:txBody>
          <a:bodyPr>
            <a:normAutofit/>
          </a:bodyPr>
          <a:lstStyle/>
          <a:p>
            <a:r>
              <a:rPr lang="hr-HR" sz="2800" dirty="0"/>
              <a:t>Neke trgovine rade skraćeno</a:t>
            </a:r>
            <a:r>
              <a:rPr lang="hr-HR" sz="2800" dirty="0" smtClean="0"/>
              <a:t>.</a:t>
            </a:r>
          </a:p>
          <a:p>
            <a:r>
              <a:rPr lang="hr-HR" sz="2800" dirty="0" smtClean="0"/>
              <a:t>Mnogi u opće ne rade na </a:t>
            </a:r>
            <a:r>
              <a:rPr lang="hr-HR" sz="2800" dirty="0" err="1" smtClean="0"/>
              <a:t>przanik</a:t>
            </a:r>
            <a:r>
              <a:rPr lang="hr-HR" sz="2800" dirty="0" smtClean="0"/>
              <a:t> rada, drže se s obitelji, </a:t>
            </a:r>
            <a:r>
              <a:rPr lang="hr-HR" sz="2800" smtClean="0"/>
              <a:t>odu negdje </a:t>
            </a:r>
            <a:r>
              <a:rPr lang="hr-HR" sz="2800" dirty="0" smtClean="0"/>
              <a:t>odmore se.</a:t>
            </a:r>
          </a:p>
          <a:p>
            <a:r>
              <a:rPr lang="hr-HR" sz="2800" dirty="0" smtClean="0"/>
              <a:t>Škole nema na praznik rada.</a:t>
            </a:r>
            <a:endParaRPr lang="hr-HR" sz="2800" dirty="0"/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34050" y="2243868"/>
            <a:ext cx="4186238" cy="296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157</Words>
  <Application>Microsoft Office PowerPoint</Application>
  <PresentationFormat>Široki zaslon</PresentationFormat>
  <Paragraphs>13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Faseta</vt:lpstr>
      <vt:lpstr>PRVI MAJ</vt:lpstr>
      <vt:lpstr>PRAZNIK RADA (1. svibnja)</vt:lpstr>
      <vt:lpstr>PowerPointova prezentacija</vt:lpstr>
      <vt:lpstr>OBILJEŽAVANJE PAZNIKA RADA: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PRVI MAJ</dc:title>
  <dc:creator>obitelj lulic</dc:creator>
  <cp:lastModifiedBy>obitelj lulic</cp:lastModifiedBy>
  <cp:revision>3</cp:revision>
  <dcterms:created xsi:type="dcterms:W3CDTF">2018-04-27T19:59:42Z</dcterms:created>
  <dcterms:modified xsi:type="dcterms:W3CDTF">2018-04-28T18:09:32Z</dcterms:modified>
</cp:coreProperties>
</file>