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2" r:id="rId6"/>
    <p:sldId id="264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4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09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529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53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53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17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2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705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973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52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41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288E94-D1E2-48A6-89E2-E025BF00F99F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CBD93F-D650-4CA3-9466-B635E0B94807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0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312310" y="884904"/>
            <a:ext cx="4660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 smtClean="0">
                <a:solidFill>
                  <a:srgbClr val="7030A0"/>
                </a:solidFill>
              </a:rPr>
              <a:t>KORIZMA</a:t>
            </a:r>
            <a:endParaRPr lang="hr-HR" sz="8800" dirty="0">
              <a:solidFill>
                <a:srgbClr val="7030A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067665" y="6046838"/>
            <a:ext cx="32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Izradila: Vera Lulić,1.E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097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697" y="365125"/>
            <a:ext cx="10515600" cy="1325563"/>
          </a:xfrm>
        </p:spPr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Korizma ili </a:t>
            </a:r>
            <a:r>
              <a:rPr lang="hr-HR" dirty="0" err="1" smtClean="0">
                <a:solidFill>
                  <a:srgbClr val="7030A0"/>
                </a:solidFill>
              </a:rPr>
              <a:t>četrdesetnica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67697" y="2046850"/>
            <a:ext cx="5181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Dio je liturgijske godine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Kršćani se pokornički pripremaju      za blagdan Uskrsa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Pokora traje 40 dana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2246" y="1203991"/>
            <a:ext cx="4637292" cy="41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9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61495"/>
            <a:ext cx="3200400" cy="1140049"/>
          </a:xfrm>
        </p:spPr>
        <p:txBody>
          <a:bodyPr/>
          <a:lstStyle/>
          <a:p>
            <a:pPr algn="ctr"/>
            <a:r>
              <a:rPr lang="hr-HR" dirty="0" smtClean="0"/>
              <a:t>ODRICANJE U KORIZMI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1826" y="1301544"/>
            <a:ext cx="6492240" cy="46877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 vjernika koji u K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orizmi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odluče da više neće ponavljati neki grijeh,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primjer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lagati ili ogovarati, a ima onih koji žele u svoj život uvesti neku novu dobru naviku,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primjer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kasniti. Također,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mnogi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više mole, više čitaju Sveto pismo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marL="0" indent="0">
              <a:buNone/>
            </a:pP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motiv za bilo kakvo odricanje u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Korizmi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definitivno treba biti ljubav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iblija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kršćanska predaja su puni svijetlih primjera odricanja jer tko posti, više je otvoren duhovnosti, a jedan od zadataka mu je i promjena načina života, otvaranje prema Bogu i riječi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Božjoj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544"/>
            <a:ext cx="4100052" cy="4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95479" y="869471"/>
            <a:ext cx="5424457" cy="651433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6.Korizmenih nedjelja</a:t>
            </a:r>
            <a:endParaRPr lang="hr-H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825613" y="1784554"/>
            <a:ext cx="56928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1.Čista nedjelja-odmah iza pepelnice</a:t>
            </a:r>
          </a:p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2.Pračista nedjelja-čišća je od prve pa se naziva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Praćista</a:t>
            </a: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3.Bezmena nedjelja-nije dobila ime zbog muke Isusove</a:t>
            </a:r>
          </a:p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4.Sredoposna-jer je na sredini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korizme</a:t>
            </a: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5.Gluha-pokrivaju se slike, ne koriste se orgulje</a:t>
            </a:r>
          </a:p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6.Cvijetna-pjeva se muka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Isusova,spomen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Isusovog ulaska u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Jetuzalem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5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0"/>
            <a:ext cx="11400503" cy="62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30" y="1167058"/>
            <a:ext cx="11502268" cy="739263"/>
          </a:xfrm>
          <a:prstGeom prst="rect">
            <a:avLst/>
          </a:prstGeom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30364" y="138312"/>
            <a:ext cx="4937760" cy="73628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Cvjetnica</a:t>
            </a:r>
            <a:endParaRPr lang="hr-HR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30364" y="1047135"/>
            <a:ext cx="5518846" cy="51365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Cvjetnica je uvod u Veliki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tjedan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 svečani ulazak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Jeruzalem u dane prije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Pashe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slavi se u nedjelju 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 Uskrsa</a:t>
            </a: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 ga je dočekao mašući palminim i maslinovim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grančicama</a:t>
            </a:r>
          </a:p>
          <a:p>
            <a:pPr marL="0" indent="0">
              <a:buNone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OBEČAJ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Običaj je da vjernici blagoslovljene grančice ponesu u svoje domove i stave za križ na zidu, a dio odnesu u staju i polja. Blagoslovljene se grančice ostavljaju u kući i nakon što se osuše kao znak i podsjetnik na vjernost Isusu do druge Cvjetnice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351024" y="798917"/>
            <a:ext cx="4937760" cy="73628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61587" y="280219"/>
            <a:ext cx="6017342" cy="59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356555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20040" y="1595328"/>
            <a:ext cx="5577840" cy="4114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ČETVRTAK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četvrtak obilježava se sjećanje na Posljednju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večeru</a:t>
            </a:r>
          </a:p>
          <a:p>
            <a:pPr marL="0" indent="0">
              <a:buNone/>
            </a:pPr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 PETAK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 petak nema sv. Mise. Obilježava se sjećanje na Isusovu muku i smrt na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križu</a:t>
            </a:r>
          </a:p>
          <a:p>
            <a:pPr marL="0" indent="0">
              <a:buNone/>
            </a:pPr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VELIKA SUBOTA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subota je dan tišine, do Vazmenog bdijenja, subotu navečer, koje je vrlo bogato obredima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1592826" y="429523"/>
            <a:ext cx="7846141" cy="736282"/>
          </a:xfrm>
        </p:spPr>
        <p:txBody>
          <a:bodyPr>
            <a:normAutofit fontScale="92500"/>
          </a:bodyPr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 u Velikom tjednu su vrijeme kršćanske ozbiljnosti, sabranosti i promišljanja o svetosti vremena i događanja u njemu.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578878"/>
            <a:ext cx="5595537" cy="43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9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Ljubičas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TM02900769[[fn=Retrospektiva]]</Template>
  <TotalTime>54</TotalTime>
  <Words>316</Words>
  <Application>Microsoft Office PowerPoint</Application>
  <PresentationFormat>Široki zaslon</PresentationFormat>
  <Paragraphs>33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Retrospektiva</vt:lpstr>
      <vt:lpstr>PowerPointova prezentacija</vt:lpstr>
      <vt:lpstr>Korizma ili četrdesetnica</vt:lpstr>
      <vt:lpstr>ODRICANJE U KORIZMI </vt:lpstr>
      <vt:lpstr>6.Korizmenih nedjelja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obitelj lulic</dc:creator>
  <cp:lastModifiedBy>obitelj lulic</cp:lastModifiedBy>
  <cp:revision>8</cp:revision>
  <dcterms:created xsi:type="dcterms:W3CDTF">2018-03-06T08:46:47Z</dcterms:created>
  <dcterms:modified xsi:type="dcterms:W3CDTF">2018-03-06T09:42:26Z</dcterms:modified>
</cp:coreProperties>
</file>