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79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4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A6A9-466D-48BC-BF38-5E2322494DA1}" type="datetimeFigureOut">
              <a:rPr lang="hr-HR" smtClean="0"/>
              <a:t>24.10.2017.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F638-996D-4A72-887B-7F7C04E5382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A6A9-466D-48BC-BF38-5E2322494DA1}" type="datetimeFigureOut">
              <a:rPr lang="hr-HR" smtClean="0"/>
              <a:t>24.10.2017.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F638-996D-4A72-887B-7F7C04E5382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A6A9-466D-48BC-BF38-5E2322494DA1}" type="datetimeFigureOut">
              <a:rPr lang="hr-HR" smtClean="0"/>
              <a:t>24.10.2017.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F638-996D-4A72-887B-7F7C04E5382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A6A9-466D-48BC-BF38-5E2322494DA1}" type="datetimeFigureOut">
              <a:rPr lang="hr-HR" smtClean="0"/>
              <a:t>24.10.2017.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F638-996D-4A72-887B-7F7C04E5382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79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8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A6A9-466D-48BC-BF38-5E2322494DA1}" type="datetimeFigureOut">
              <a:rPr lang="hr-HR" smtClean="0"/>
              <a:t>24.10.2017.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F638-996D-4A72-887B-7F7C04E5382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A6A9-466D-48BC-BF38-5E2322494DA1}" type="datetimeFigureOut">
              <a:rPr lang="hr-HR" smtClean="0"/>
              <a:t>24.10.2017.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F638-996D-4A72-887B-7F7C04E5382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1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A6A9-466D-48BC-BF38-5E2322494DA1}" type="datetimeFigureOut">
              <a:rPr lang="hr-HR" smtClean="0"/>
              <a:t>24.10.2017.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F638-996D-4A72-887B-7F7C04E5382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A6A9-466D-48BC-BF38-5E2322494DA1}" type="datetimeFigureOut">
              <a:rPr lang="hr-HR" smtClean="0"/>
              <a:t>24.10.2017.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F638-996D-4A72-887B-7F7C04E5382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A6A9-466D-48BC-BF38-5E2322494DA1}" type="datetimeFigureOut">
              <a:rPr lang="hr-HR" smtClean="0"/>
              <a:t>24.10.2017.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F638-996D-4A72-887B-7F7C04E5382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1" y="1576104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5" y="2253386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A6A9-466D-48BC-BF38-5E2322494DA1}" type="datetimeFigureOut">
              <a:rPr lang="hr-HR" smtClean="0"/>
              <a:t>24.10.2017.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12F638-996D-4A72-887B-7F7C04E5382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1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A6A9-466D-48BC-BF38-5E2322494DA1}" type="datetimeFigureOut">
              <a:rPr lang="hr-HR" smtClean="0"/>
              <a:t>24.10.2017.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F638-996D-4A72-887B-7F7C04E5382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79" y="5051293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1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1100629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6ACA6A9-466D-48BC-BF38-5E2322494DA1}" type="datetimeFigureOut">
              <a:rPr lang="hr-HR" smtClean="0"/>
              <a:t>24.10.2017.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5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9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012F638-996D-4A72-887B-7F7C04E5382D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i="1" dirty="0" smtClean="0"/>
              <a:t>Električni pogon </a:t>
            </a:r>
            <a:endParaRPr lang="hr-HR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46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i="1" dirty="0"/>
              <a:t>Električni </a:t>
            </a:r>
            <a:r>
              <a:rPr lang="hr-HR" sz="3600" i="1" dirty="0" smtClean="0"/>
              <a:t>automobil</a:t>
            </a:r>
            <a:r>
              <a:rPr lang="hr-HR" sz="3600" i="1" dirty="0"/>
              <a:t/>
            </a:r>
            <a:br>
              <a:rPr lang="hr-HR" sz="3600" i="1" dirty="0"/>
            </a:br>
            <a:endParaRPr lang="hr-HR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b="0" i="1" dirty="0"/>
              <a:t>Električni automobil je automobil koji se pokreće elektromotorom, koristeći električnu energiju pohranjenu u akumulatoru, ili drugim uređajima za pohranu energije.</a:t>
            </a:r>
            <a:endParaRPr lang="hr-HR" sz="2400" b="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211" y="2276872"/>
            <a:ext cx="4752528" cy="269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8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i="1" dirty="0" smtClean="0"/>
              <a:t>Prednosti    električnog   automobila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2736"/>
            <a:ext cx="7520940" cy="3579849"/>
          </a:xfrm>
        </p:spPr>
        <p:txBody>
          <a:bodyPr>
            <a:normAutofit/>
          </a:bodyPr>
          <a:lstStyle/>
          <a:p>
            <a:r>
              <a:rPr lang="hr-HR" sz="2400" b="0" i="1" dirty="0">
                <a:solidFill>
                  <a:schemeClr val="accent4">
                    <a:lumMod val="75000"/>
                  </a:schemeClr>
                </a:solidFill>
              </a:rPr>
              <a:t>Električni automobili imaju nekoliko mogućih prednosti u odnosu na konvencionalne automobile s unutarnjim izgaranjem, koje uključuju značajno smanjenje onečišćenja </a:t>
            </a:r>
            <a:r>
              <a:rPr lang="hr-HR" sz="2400" b="0" i="1" dirty="0" smtClean="0">
                <a:solidFill>
                  <a:schemeClr val="accent4">
                    <a:lumMod val="75000"/>
                  </a:schemeClr>
                </a:solidFill>
              </a:rPr>
              <a:t>zraka, </a:t>
            </a:r>
            <a:r>
              <a:rPr lang="hr-HR" sz="2400" b="0" i="1" dirty="0">
                <a:solidFill>
                  <a:schemeClr val="accent4">
                    <a:lumMod val="75000"/>
                  </a:schemeClr>
                </a:solidFill>
              </a:rPr>
              <a:t>jer oni ne ispuštaju onečišćenja iz svojih izvora </a:t>
            </a:r>
            <a:r>
              <a:rPr lang="hr-HR" sz="2400" b="0" i="1" dirty="0" smtClean="0">
                <a:solidFill>
                  <a:schemeClr val="accent4">
                    <a:lumMod val="75000"/>
                  </a:schemeClr>
                </a:solidFill>
              </a:rPr>
              <a:t>energije, smajene  emisije stakleničkih plinova.</a:t>
            </a:r>
            <a:endParaRPr lang="hr-HR" sz="2400" b="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cijena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2736"/>
            <a:ext cx="7520940" cy="3579849"/>
          </a:xfrm>
        </p:spPr>
        <p:txBody>
          <a:bodyPr>
            <a:normAutofit/>
          </a:bodyPr>
          <a:lstStyle/>
          <a:p>
            <a:r>
              <a:rPr lang="hr-HR" sz="2800" b="0" i="1" dirty="0"/>
              <a:t>Električni automobili su općenito skuplji od benzinskih automobila. Glavni razlog tome je visoka cijena automobilskih </a:t>
            </a:r>
            <a:r>
              <a:rPr lang="hr-HR" sz="2800" b="0" i="1" dirty="0" smtClean="0"/>
              <a:t>akumulatora.Masovni </a:t>
            </a:r>
            <a:r>
              <a:rPr lang="hr-HR" sz="2800" b="0" i="1" dirty="0"/>
              <a:t>prijelaz s benzinskih automobila na električne </a:t>
            </a:r>
            <a:r>
              <a:rPr lang="hr-HR" sz="2800" b="0" i="1" dirty="0" smtClean="0"/>
              <a:t>automobile spriječava velika cijena</a:t>
            </a:r>
            <a:r>
              <a:rPr lang="hr-HR" sz="2400" b="0" i="1" dirty="0" smtClean="0"/>
              <a:t>.</a:t>
            </a:r>
            <a:endParaRPr lang="hr-HR" sz="2400" b="0" i="1" dirty="0"/>
          </a:p>
        </p:txBody>
      </p:sp>
    </p:spTree>
    <p:extLst>
      <p:ext uri="{BB962C8B-B14F-4D97-AF65-F5344CB8AC3E}">
        <p14:creationId xmlns:p14="http://schemas.microsoft.com/office/powerpoint/2010/main" val="30490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Troškovi rada i održavanja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0" i="1" dirty="0"/>
              <a:t>Većina tekućih troškova električnog vozila može se pripisati održavanju i zamjeni akumulatora zbog toga što električno vozilo ima samo oko 5 pokretnih dijelova u svom </a:t>
            </a:r>
            <a:r>
              <a:rPr lang="hr-HR" sz="2000" b="0" i="1" dirty="0" smtClean="0"/>
              <a:t>motoru.</a:t>
            </a:r>
            <a:r>
              <a:rPr lang="hr-HR" sz="2000" dirty="0"/>
              <a:t> </a:t>
            </a:r>
            <a:endParaRPr lang="hr-HR" sz="2000" dirty="0" smtClean="0"/>
          </a:p>
          <a:p>
            <a:r>
              <a:rPr lang="hr-HR" sz="2000" b="0" i="1" dirty="0" smtClean="0"/>
              <a:t>Električni </a:t>
            </a:r>
            <a:r>
              <a:rPr lang="hr-HR" sz="2000" b="0" i="1" dirty="0"/>
              <a:t>automobili imaju skupe akumulatore koji se moraju mijenjati, inače imaju vrlo niske troškove održavanja, posebno u slučaju trenutnog modela utemeljenog na litiju.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7"/>
            <a:ext cx="2880320" cy="190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57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domet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530" y="1028196"/>
            <a:ext cx="7520940" cy="3579849"/>
          </a:xfrm>
        </p:spPr>
        <p:txBody>
          <a:bodyPr>
            <a:normAutofit/>
          </a:bodyPr>
          <a:lstStyle/>
          <a:p>
            <a:r>
              <a:rPr lang="hr-HR" sz="2000" b="0" i="1" dirty="0" smtClean="0"/>
              <a:t>Električni </a:t>
            </a:r>
            <a:r>
              <a:rPr lang="hr-HR" sz="2000" b="0" i="1" dirty="0"/>
              <a:t>automobili često imaju manji maksimalni domet po punjenju od automobila koja pokreću fosilna goriva, a punjenje može potrajati znatno dulje.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56834"/>
            <a:ext cx="36004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5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i="1" dirty="0"/>
              <a:t>Troškovi punjenja</a:t>
            </a:r>
            <a:br>
              <a:rPr lang="hr-HR" i="1" dirty="0"/>
            </a:b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0" i="1" dirty="0"/>
              <a:t>Trškovi punjenja električnog automobila ovise o cijeni električne energije- koja varira od države do države. Trošak na punjenje </a:t>
            </a:r>
            <a:r>
              <a:rPr lang="hr-HR" sz="2400" b="0" i="1" dirty="0" smtClean="0"/>
              <a:t> </a:t>
            </a:r>
            <a:r>
              <a:rPr lang="hr-HR" sz="2400" b="0" i="1" dirty="0"/>
              <a:t>u Hrvatskoj prema nižoj tarifi (0.56 kn/kwh) i potrošnji od 21.25 kwh/100km iznosi 11.9 kn/100km. </a:t>
            </a:r>
          </a:p>
        </p:txBody>
      </p:sp>
    </p:spTree>
    <p:extLst>
      <p:ext uri="{BB962C8B-B14F-4D97-AF65-F5344CB8AC3E}">
        <p14:creationId xmlns:p14="http://schemas.microsoft.com/office/powerpoint/2010/main" val="21678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8000" i="1" dirty="0" smtClean="0"/>
              <a:t>kraj</a:t>
            </a:r>
            <a:endParaRPr lang="hr-HR" sz="8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i="1" dirty="0" smtClean="0"/>
              <a:t>Prezentaciju izradio marko krištija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104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45</TotalTime>
  <Words>221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Električni pogon </vt:lpstr>
      <vt:lpstr>Električni automobil </vt:lpstr>
      <vt:lpstr>Prednosti    električnog   automobila</vt:lpstr>
      <vt:lpstr>cijena</vt:lpstr>
      <vt:lpstr>Troškovi rada i održavanja </vt:lpstr>
      <vt:lpstr>domet</vt:lpstr>
      <vt:lpstr>Troškovi punjenja </vt:lpstr>
      <vt:lpstr>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</dc:title>
  <dc:creator>Marko</dc:creator>
  <cp:lastModifiedBy>Marko</cp:lastModifiedBy>
  <cp:revision>5</cp:revision>
  <dcterms:created xsi:type="dcterms:W3CDTF">2017-10-24T06:40:23Z</dcterms:created>
  <dcterms:modified xsi:type="dcterms:W3CDTF">2017-10-24T07:25:35Z</dcterms:modified>
</cp:coreProperties>
</file>