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Pravokut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avokut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avokut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avokut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56" name="Pravokut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avokut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avokut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avokut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ručn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rostoručn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rostoručn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rostoručn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rostoručn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ravokut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ut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avokut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ut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Pravokut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avokut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avokut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avokut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avokut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avokut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avokut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avni poveznik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avni poveznik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avni poveznik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avni poveznik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avokut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CD5F8DC-24CF-45C7-808F-331D2431D70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EDB3C44-AD6B-46CA-9E67-02FFF7B12CB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071678"/>
            <a:ext cx="7772400" cy="1357322"/>
          </a:xfrm>
        </p:spPr>
        <p:txBody>
          <a:bodyPr/>
          <a:lstStyle/>
          <a:p>
            <a:pPr algn="ctr"/>
            <a:r>
              <a:rPr lang="hr-HR" sz="6600" dirty="0" smtClean="0"/>
              <a:t>NoVi ZELAND </a:t>
            </a:r>
            <a:endParaRPr lang="en-US" sz="6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2976" y="0"/>
            <a:ext cx="7772400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b="1" u="sng" dirty="0" smtClean="0"/>
              <a:t>NOVI ZELAND:</a:t>
            </a:r>
          </a:p>
          <a:p>
            <a:pPr>
              <a:buNone/>
            </a:pPr>
            <a:r>
              <a:rPr lang="hr-HR" b="1" dirty="0" smtClean="0"/>
              <a:t>-otočna je država u jugozapadnom Tihom oceanu jugoistočno od Australije</a:t>
            </a:r>
          </a:p>
          <a:p>
            <a:pPr>
              <a:buNone/>
            </a:pPr>
            <a:r>
              <a:rPr lang="hr-HR" b="1" dirty="0" smtClean="0"/>
              <a:t>-sastoji se od dva veća otoka,Sjevernog i Južnog,te većeg broja manjih otoka</a:t>
            </a:r>
          </a:p>
          <a:p>
            <a:pPr>
              <a:buNone/>
            </a:pPr>
            <a:r>
              <a:rPr lang="hr-HR" b="1" dirty="0" smtClean="0"/>
              <a:t>-na maorskom jeziku ime Novog Zelanda je </a:t>
            </a:r>
            <a:r>
              <a:rPr lang="hr-HR" b="1" u="sng" dirty="0" smtClean="0"/>
              <a:t>AOTEAROA</a:t>
            </a:r>
          </a:p>
          <a:p>
            <a:pPr>
              <a:buNone/>
            </a:pPr>
            <a:r>
              <a:rPr lang="hr-HR" b="1" dirty="0" smtClean="0"/>
              <a:t>-</a:t>
            </a:r>
            <a:r>
              <a:rPr lang="hr-HR" b="1" dirty="0" err="1" smtClean="0"/>
              <a:t>Aotearoa</a:t>
            </a:r>
            <a:r>
              <a:rPr lang="hr-HR" b="1" dirty="0" smtClean="0"/>
              <a:t> na slobodnom prijevodu znači “zemlja dugog bijelog otoka”</a:t>
            </a:r>
          </a:p>
          <a:p>
            <a:pPr>
              <a:buNone/>
            </a:pPr>
            <a:r>
              <a:rPr lang="hr-HR" b="1" dirty="0" smtClean="0"/>
              <a:t>-izvori navode i hrvatski naziv </a:t>
            </a:r>
            <a:r>
              <a:rPr lang="hr-HR" b="1" u="sng" dirty="0" smtClean="0"/>
              <a:t>NOVA ZELANDIJA</a:t>
            </a:r>
          </a:p>
          <a:p>
            <a:pPr>
              <a:buNone/>
            </a:pPr>
            <a:r>
              <a:rPr lang="hr-HR" b="1" dirty="0" smtClean="0"/>
              <a:t>-Novi Zeland zastupa </a:t>
            </a:r>
            <a:r>
              <a:rPr lang="hr-HR" b="1" u="sng" dirty="0" smtClean="0"/>
              <a:t>KUKOVE OTOKE i OTOČJE NIUE </a:t>
            </a:r>
            <a:r>
              <a:rPr lang="hr-HR" b="1" dirty="0" smtClean="0"/>
              <a:t>u pitanjima vanjskih poslova i obavlja administraciju </a:t>
            </a:r>
            <a:r>
              <a:rPr lang="hr-HR" b="1" dirty="0" err="1" smtClean="0"/>
              <a:t>domiona</a:t>
            </a:r>
            <a:r>
              <a:rPr lang="hr-HR" b="1" dirty="0" smtClean="0"/>
              <a:t> TOKELAU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  </a:t>
            </a:r>
            <a:endParaRPr lang="hr-H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Zastava i grb Novog Zelanda</a:t>
            </a:r>
            <a:endParaRPr lang="en-US" dirty="0"/>
          </a:p>
        </p:txBody>
      </p:sp>
      <p:pic>
        <p:nvPicPr>
          <p:cNvPr id="5" name="Rezervirano mjesto sadržaja 4" descr="preuzmi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2714620"/>
            <a:ext cx="3857652" cy="2357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Rezervirano mjesto sadržaja 5" descr="preuzmi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43570" y="2500306"/>
            <a:ext cx="2625750" cy="272812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7224" y="642918"/>
            <a:ext cx="7772400" cy="5929354"/>
          </a:xfrm>
        </p:spPr>
        <p:txBody>
          <a:bodyPr/>
          <a:lstStyle/>
          <a:p>
            <a:r>
              <a:rPr lang="hr-HR" b="1" u="sng" dirty="0" smtClean="0"/>
              <a:t>WELLINGTON:</a:t>
            </a:r>
          </a:p>
          <a:p>
            <a:r>
              <a:rPr lang="hr-HR" b="1" dirty="0" smtClean="0"/>
              <a:t>Glavni je grad Novog Zelanda </a:t>
            </a:r>
          </a:p>
          <a:p>
            <a:r>
              <a:rPr lang="hr-HR" b="1" dirty="0" smtClean="0"/>
              <a:t>Drugi je po veličini u državi i najmnogoljudniji glavni grad Oceanije</a:t>
            </a:r>
          </a:p>
          <a:p>
            <a:r>
              <a:rPr lang="hr-HR" b="1" dirty="0" smtClean="0"/>
              <a:t>Leži na južnom dijelu Sjevernog otoka u zemljopisnom središtu države</a:t>
            </a:r>
          </a:p>
          <a:p>
            <a:pPr>
              <a:buNone/>
            </a:pPr>
            <a:endParaRPr lang="en-US" b="1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Položaj Novog Zelanda</a:t>
            </a:r>
            <a:endParaRPr lang="en-US" dirty="0"/>
          </a:p>
        </p:txBody>
      </p:sp>
      <p:pic>
        <p:nvPicPr>
          <p:cNvPr id="5" name="Rezervirano mjesto sadržaja 4" descr="620_400_1376632659New-Zealand-map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19250" y="2108200"/>
            <a:ext cx="5905500" cy="3810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Slika glavnog grada Novog Zelanda</a:t>
            </a:r>
            <a:endParaRPr lang="en-US" dirty="0"/>
          </a:p>
        </p:txBody>
      </p:sp>
      <p:pic>
        <p:nvPicPr>
          <p:cNvPr id="5" name="Rezervirano mjesto sadržaja 4" descr="1050px-Wellington_City_Night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3286124"/>
            <a:ext cx="8358246" cy="235745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8662" y="3000372"/>
            <a:ext cx="7772400" cy="914400"/>
          </a:xfrm>
        </p:spPr>
        <p:txBody>
          <a:bodyPr/>
          <a:lstStyle/>
          <a:p>
            <a:r>
              <a:rPr lang="hr-HR" sz="4400" dirty="0" smtClean="0"/>
              <a:t>HVALA NA POZORNOSTI!!!!!!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Radio:Dominik Kolundžić,1.B</a:t>
            </a: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duševljenj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50</TotalTime>
  <Words>122</Words>
  <Application>Microsoft Office PowerPoint</Application>
  <PresentationFormat>Prikaz na zaslonu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Metro</vt:lpstr>
      <vt:lpstr>NoVi ZELAND </vt:lpstr>
      <vt:lpstr>Slajd 2</vt:lpstr>
      <vt:lpstr>Zastava i grb Novog Zelanda</vt:lpstr>
      <vt:lpstr>Slajd 4</vt:lpstr>
      <vt:lpstr>Položaj Novog Zelanda</vt:lpstr>
      <vt:lpstr>Slika glavnog grada Novog Zelanda</vt:lpstr>
      <vt:lpstr>HVALA NA POZORNOSTI!!!!!!     Radio:Dominik Kolundžić,1.B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 ZELAND </dc:title>
  <dc:creator>KARLO</dc:creator>
  <cp:lastModifiedBy>KARLO</cp:lastModifiedBy>
  <cp:revision>1</cp:revision>
  <dcterms:created xsi:type="dcterms:W3CDTF">2017-10-10T06:26:52Z</dcterms:created>
  <dcterms:modified xsi:type="dcterms:W3CDTF">2017-10-10T07:17:16Z</dcterms:modified>
</cp:coreProperties>
</file>