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800000"/>
    <a:srgbClr val="CC0066"/>
    <a:srgbClr val="FFCC99"/>
    <a:srgbClr val="00FF00"/>
    <a:srgbClr val="A4EAFA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5" autoAdjust="0"/>
    <p:restoredTop sz="94660"/>
  </p:normalViewPr>
  <p:slideViewPr>
    <p:cSldViewPr snapToGrid="0">
      <p:cViewPr varScale="1">
        <p:scale>
          <a:sx n="42" d="100"/>
          <a:sy n="42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539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66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046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319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70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6163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354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258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729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55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397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004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29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25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77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921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91AD1-0D50-4442-AC55-33468C56F45B}" type="datetimeFigureOut">
              <a:rPr lang="hr-HR" smtClean="0"/>
              <a:t>1.10.2017.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5371214-0E46-4F8C-861F-BA159CC00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768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279922" y="442449"/>
            <a:ext cx="4881717" cy="3608384"/>
          </a:xfrm>
        </p:spPr>
        <p:txBody>
          <a:bodyPr>
            <a:noAutofit/>
          </a:bodyPr>
          <a:lstStyle/>
          <a:p>
            <a:pPr algn="ctr"/>
            <a:r>
              <a:rPr lang="hr-HR" sz="8000" b="1" dirty="0" smtClean="0">
                <a:solidFill>
                  <a:schemeClr val="accent2">
                    <a:lumMod val="50000"/>
                  </a:schemeClr>
                </a:solidFill>
              </a:rPr>
              <a:t>Matija </a:t>
            </a:r>
            <a:r>
              <a:rPr lang="hr-HR" sz="8000" b="1" dirty="0" err="1" smtClean="0">
                <a:solidFill>
                  <a:schemeClr val="accent2">
                    <a:lumMod val="50000"/>
                  </a:schemeClr>
                </a:solidFill>
              </a:rPr>
              <a:t>Podhraški</a:t>
            </a:r>
            <a:endParaRPr lang="hr-HR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dirty="0" smtClean="0"/>
              <a:t>  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sz="2900" dirty="0">
                <a:solidFill>
                  <a:schemeClr val="tx1"/>
                </a:solidFill>
              </a:rPr>
              <a:t> </a:t>
            </a:r>
            <a:r>
              <a:rPr lang="hr-HR" sz="2900" dirty="0" smtClean="0">
                <a:solidFill>
                  <a:schemeClr val="tx1"/>
                </a:solidFill>
              </a:rPr>
              <a:t>       Izradila: Vera Lulic</a:t>
            </a:r>
            <a:endParaRPr lang="hr-HR" sz="2900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0017" y="622710"/>
            <a:ext cx="8596668" cy="13208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Matija </a:t>
            </a:r>
            <a:r>
              <a:rPr lang="hr-HR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Podhraški</a:t>
            </a:r>
            <a:endParaRPr lang="hr-HR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3876" y="1943510"/>
            <a:ext cx="8596668" cy="4110962"/>
          </a:xfrm>
        </p:spPr>
        <p:txBody>
          <a:bodyPr/>
          <a:lstStyle/>
          <a:p>
            <a:r>
              <a:rPr lang="hr-HR" sz="2800" dirty="0" smtClean="0"/>
              <a:t>Rođen 19.12.1995.</a:t>
            </a:r>
          </a:p>
          <a:p>
            <a:r>
              <a:rPr lang="hr-HR" sz="2800" dirty="0" err="1" smtClean="0"/>
              <a:t>stunt</a:t>
            </a:r>
            <a:r>
              <a:rPr lang="hr-HR" sz="2800" dirty="0" smtClean="0"/>
              <a:t> </a:t>
            </a:r>
            <a:r>
              <a:rPr lang="hr-HR" sz="2800" dirty="0"/>
              <a:t>vozač motocikla iz </a:t>
            </a:r>
            <a:r>
              <a:rPr lang="hr-HR" sz="2800" dirty="0" smtClean="0"/>
              <a:t>Kutine</a:t>
            </a:r>
            <a:endParaRPr lang="pl-PL" sz="2800" dirty="0" smtClean="0"/>
          </a:p>
          <a:p>
            <a:r>
              <a:rPr lang="pl-PL" sz="2800" dirty="0" smtClean="0"/>
              <a:t>jedan </a:t>
            </a:r>
            <a:r>
              <a:rPr lang="pl-PL" sz="2800" dirty="0"/>
              <a:t>od najboljih </a:t>
            </a:r>
            <a:r>
              <a:rPr lang="pl-PL" sz="2800" dirty="0" smtClean="0"/>
              <a:t>na europskoj</a:t>
            </a:r>
          </a:p>
          <a:p>
            <a:pPr marL="0" indent="0">
              <a:buNone/>
            </a:pPr>
            <a:r>
              <a:rPr lang="pl-PL" sz="2800" dirty="0" smtClean="0"/>
              <a:t>  stunt sceni</a:t>
            </a:r>
            <a:r>
              <a:rPr lang="hr-HR" sz="2800" dirty="0"/>
              <a:t> </a:t>
            </a:r>
            <a:endParaRPr lang="hr-HR" sz="2800" dirty="0" smtClean="0"/>
          </a:p>
          <a:p>
            <a:r>
              <a:rPr lang="hr-HR" sz="2800" dirty="0"/>
              <a:t>službeni vozač tvrtke  </a:t>
            </a:r>
            <a:endParaRPr lang="hr-HR" sz="2800" dirty="0" smtClean="0"/>
          </a:p>
          <a:p>
            <a:pPr marL="0" indent="0">
              <a:buNone/>
            </a:pPr>
            <a:r>
              <a:rPr lang="hr-HR" sz="2800" dirty="0"/>
              <a:t> </a:t>
            </a:r>
            <a:r>
              <a:rPr lang="hr-HR" sz="2800" dirty="0" smtClean="0"/>
              <a:t> </a:t>
            </a:r>
            <a:r>
              <a:rPr lang="hr-HR" sz="2800" dirty="0" err="1" smtClean="0"/>
              <a:t>InterCars</a:t>
            </a:r>
            <a:r>
              <a:rPr lang="hr-HR" sz="2800" dirty="0" smtClean="0"/>
              <a:t> </a:t>
            </a:r>
            <a:r>
              <a:rPr lang="hr-HR" sz="2800" dirty="0"/>
              <a:t>Hrvatska</a:t>
            </a:r>
            <a:endParaRPr lang="hr-HR" sz="2800" dirty="0" smtClean="0"/>
          </a:p>
          <a:p>
            <a:pPr marL="0" indent="0">
              <a:buNone/>
            </a:pPr>
            <a:endParaRPr lang="hr-HR" sz="2800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606" y="0"/>
            <a:ext cx="6403536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17" y="5374202"/>
            <a:ext cx="2891981" cy="13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574096" y="1288564"/>
            <a:ext cx="4184035" cy="5687400"/>
          </a:xfrm>
        </p:spPr>
        <p:txBody>
          <a:bodyPr>
            <a:noAutofit/>
          </a:bodyPr>
          <a:lstStyle/>
          <a:p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Ovime se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počeo baviti kao tinejdžer s 13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godina</a:t>
            </a:r>
          </a:p>
          <a:p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akrobacije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je prvo izvodio na biciklima, skuterima, a sad prvenstva osvaja na motociklima...</a:t>
            </a:r>
          </a:p>
          <a:p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trenutačno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je među četiri najbolja </a:t>
            </a:r>
            <a:r>
              <a:rPr lang="hr-HR" sz="2400" dirty="0" err="1">
                <a:solidFill>
                  <a:schemeClr val="tx2">
                    <a:lumMod val="50000"/>
                  </a:schemeClr>
                </a:solidFill>
              </a:rPr>
              <a:t>stunt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 vozača u Europi te tvrdi da se od toga može pristojno živjeti.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9356" y="1681316"/>
            <a:ext cx="3864076" cy="40060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404" y="1681316"/>
            <a:ext cx="5908642" cy="40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31557" y="1639778"/>
            <a:ext cx="3394087" cy="2553987"/>
          </a:xfrm>
        </p:spPr>
        <p:txBody>
          <a:bodyPr>
            <a:noAutofit/>
          </a:bodyPr>
          <a:lstStyle/>
          <a:p>
            <a:r>
              <a:rPr lang="hr-HR" sz="28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MATIJA SA NEPUNE 22 GODINE IMA BROJNA DOSTIGNUČA, A NEKA OD NJIH SU</a:t>
            </a:r>
            <a:r>
              <a:rPr lang="hr-HR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hr-H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avokutnik 5"/>
          <p:cNvSpPr/>
          <p:nvPr/>
        </p:nvSpPr>
        <p:spPr>
          <a:xfrm rot="20045688">
            <a:off x="-126924" y="1769848"/>
            <a:ext cx="5604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6X PRVAK HRVATSKE NA GROBNIKU (DO PRESTANKA ODRŽAVANJA NATJECANJA)</a:t>
            </a:r>
            <a:endParaRPr lang="hr-HR" sz="20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utnik 6"/>
          <p:cNvSpPr/>
          <p:nvPr/>
        </p:nvSpPr>
        <p:spPr>
          <a:xfrm rot="21423881">
            <a:off x="712835" y="27478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PRVO MJESTO NA SVJETSKOM NATJECANJU ZA NAJBOLJI TRIK U BUGARSKOJ 2013. GODINE</a:t>
            </a:r>
            <a:endParaRPr lang="hr-HR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utnik 7"/>
          <p:cNvSpPr/>
          <p:nvPr/>
        </p:nvSpPr>
        <p:spPr>
          <a:xfrm rot="641073">
            <a:off x="6215648" y="4427223"/>
            <a:ext cx="5756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DEVET PRVIH MJESTA NA EUROPSKIM NATJECANJIMA U AUSTRIJI, MAĐARSKOJ, NJEMAČKOJ U DISCIPLINAMA „LAST MAN STANDING“, U NAJDULJOJ VOŽNJI NA PREDNJEM KOTAČU, UTRKAMA NA ZADNJEM KOTAČU ITD.</a:t>
            </a:r>
            <a:endParaRPr lang="hr-HR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 rot="966495">
            <a:off x="6545188" y="852073"/>
            <a:ext cx="5624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hr-HR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BROJNA DRUGA, TREĆA I ČETVRTA MJESTA NA EUROPSKIM I SVJETSKIM NATJECANJIMA U ITALIJI, POLJSKOJ, AUSTRIJI, MAĐARSKOJ, FRANCUSKOJ ITD.</a:t>
            </a:r>
            <a:endParaRPr lang="hr-HR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954730" y="6062962"/>
            <a:ext cx="7667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VLASNIK EUROPSKOG REKORDA U VOŽNJI NA PREDNJEM KOTAČU</a:t>
            </a:r>
            <a:endParaRPr lang="hr-HR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avokutnik 10"/>
          <p:cNvSpPr/>
          <p:nvPr/>
        </p:nvSpPr>
        <p:spPr>
          <a:xfrm rot="21118791">
            <a:off x="313482" y="414758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GERMAN STUNT DAYS 2017. U KONKURENCIJI 200 VOZAČA IZ CIJELOG SVIJETA 4X PRVO MJESTO 1X DRUGO MJESTO, PRVO MJESTO U PRESTIŽNOJ KATEGORIJI ZA NAJBOLJI STUNT SHOW</a:t>
            </a:r>
            <a:endParaRPr lang="hr-H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1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36542"/>
            <a:ext cx="3854528" cy="2197510"/>
          </a:xfrm>
        </p:spPr>
        <p:txBody>
          <a:bodyPr>
            <a:normAutofit fontScale="90000"/>
          </a:bodyPr>
          <a:lstStyle/>
          <a:p>
            <a:r>
              <a:rPr lang="hr-HR" sz="3200" dirty="0" smtClean="0">
                <a:solidFill>
                  <a:srgbClr val="7030A0"/>
                </a:solidFill>
              </a:rPr>
              <a:t/>
            </a:r>
            <a:br>
              <a:rPr lang="hr-HR" sz="3200" dirty="0" smtClean="0">
                <a:solidFill>
                  <a:srgbClr val="7030A0"/>
                </a:solidFill>
              </a:rPr>
            </a:br>
            <a:r>
              <a:rPr lang="hr-HR" sz="3200" dirty="0">
                <a:solidFill>
                  <a:srgbClr val="7030A0"/>
                </a:solidFill>
              </a:rPr>
              <a:t/>
            </a:r>
            <a:br>
              <a:rPr lang="hr-HR" sz="3200" dirty="0">
                <a:solidFill>
                  <a:srgbClr val="7030A0"/>
                </a:solidFill>
              </a:rPr>
            </a:br>
            <a:r>
              <a:rPr lang="hr-HR" sz="3200" dirty="0" smtClean="0">
                <a:solidFill>
                  <a:schemeClr val="accent2">
                    <a:lumMod val="50000"/>
                  </a:schemeClr>
                </a:solidFill>
              </a:rPr>
              <a:t>OSTVARENJE ŽIVOTNOG SNA-ULAZAK U GUINESSOVU KNJIGU REKORDA</a:t>
            </a:r>
            <a:endParaRPr lang="hr-H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1597199"/>
            <a:ext cx="3854528" cy="3764319"/>
          </a:xfrm>
        </p:spPr>
        <p:txBody>
          <a:bodyPr>
            <a:normAutofit/>
          </a:bodyPr>
          <a:lstStyle/>
          <a:p>
            <a:r>
              <a:rPr lang="hr-HR" sz="2000" dirty="0"/>
              <a:t> </a:t>
            </a:r>
            <a:r>
              <a:rPr lang="hr-HR" sz="2000" dirty="0" smtClean="0"/>
              <a:t> </a:t>
            </a:r>
            <a:endParaRPr lang="hr-HR" sz="2000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347827" y="2334052"/>
            <a:ext cx="4513541" cy="472875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Uz mnogo truda, padova i vjere u sebe Matija je ostvario svoj san, upisao se u </a:t>
            </a:r>
            <a:r>
              <a:rPr lang="hr-HR" sz="2400" dirty="0" err="1" smtClean="0"/>
              <a:t>Guinessovu</a:t>
            </a:r>
            <a:r>
              <a:rPr lang="hr-HR" sz="2400" dirty="0" smtClean="0"/>
              <a:t> knjigu rekorda</a:t>
            </a:r>
          </a:p>
          <a:p>
            <a:r>
              <a:rPr lang="hr-HR" sz="2400" dirty="0" smtClean="0"/>
              <a:t>1.10.2017, u rodnom mjestu Kutini</a:t>
            </a:r>
          </a:p>
          <a:p>
            <a:r>
              <a:rPr lang="hr-HR" sz="2400" dirty="0"/>
              <a:t>Matija </a:t>
            </a:r>
            <a:r>
              <a:rPr lang="hr-HR" sz="2400" dirty="0" err="1" smtClean="0"/>
              <a:t>Podhraški</a:t>
            </a:r>
            <a:r>
              <a:rPr lang="hr-HR" sz="2400" dirty="0"/>
              <a:t> </a:t>
            </a:r>
            <a:r>
              <a:rPr lang="hr-HR" sz="2400" dirty="0" smtClean="0"/>
              <a:t>upisao se u </a:t>
            </a:r>
            <a:r>
              <a:rPr lang="hr-HR" sz="2400" dirty="0" err="1"/>
              <a:t>Guinnessovu</a:t>
            </a:r>
            <a:r>
              <a:rPr lang="hr-HR" sz="2400" dirty="0"/>
              <a:t> knjigu rekorda vožnjom motocikla na glavi</a:t>
            </a:r>
            <a:endParaRPr lang="hr-HR" sz="2400" dirty="0" smtClean="0"/>
          </a:p>
          <a:p>
            <a:r>
              <a:rPr lang="hr-HR" sz="2400" dirty="0"/>
              <a:t>Matija </a:t>
            </a:r>
            <a:r>
              <a:rPr lang="hr-HR" sz="2400" dirty="0" smtClean="0"/>
              <a:t>je </a:t>
            </a:r>
            <a:r>
              <a:rPr lang="hr-HR" sz="2400" dirty="0" err="1" smtClean="0"/>
              <a:t>voziio</a:t>
            </a:r>
            <a:r>
              <a:rPr lang="hr-HR" sz="2400" dirty="0" smtClean="0"/>
              <a:t> motocikl </a:t>
            </a:r>
            <a:r>
              <a:rPr lang="hr-HR" sz="2400" dirty="0"/>
              <a:t>na </a:t>
            </a:r>
            <a:r>
              <a:rPr lang="hr-HR" sz="2400" dirty="0" smtClean="0"/>
              <a:t>vise od 4 </a:t>
            </a:r>
            <a:r>
              <a:rPr lang="hr-HR" sz="2400" dirty="0"/>
              <a:t>kilometra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57" y="734416"/>
            <a:ext cx="6477000" cy="573405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457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76952" y="559169"/>
            <a:ext cx="4513541" cy="5526437"/>
          </a:xfrm>
        </p:spPr>
        <p:txBody>
          <a:bodyPr>
            <a:normAutofit/>
          </a:bodyPr>
          <a:lstStyle/>
          <a:p>
            <a:r>
              <a:rPr lang="hr-HR" sz="2800" dirty="0"/>
              <a:t>O</a:t>
            </a:r>
            <a:r>
              <a:rPr lang="hr-HR" sz="2800" dirty="0" smtClean="0"/>
              <a:t>sim </a:t>
            </a:r>
            <a:r>
              <a:rPr lang="hr-HR" sz="2800" dirty="0"/>
              <a:t>glavnog događaja u Kutini gledatelji su </a:t>
            </a:r>
            <a:r>
              <a:rPr lang="hr-HR" sz="2800" dirty="0" err="1"/>
              <a:t>moglu</a:t>
            </a:r>
            <a:r>
              <a:rPr lang="hr-HR" sz="2800" dirty="0"/>
              <a:t> vidjeti i trikove koje su izvodili </a:t>
            </a:r>
            <a:r>
              <a:rPr lang="hr-HR" sz="2800" dirty="0" smtClean="0"/>
              <a:t>Matijini </a:t>
            </a:r>
            <a:r>
              <a:rPr lang="hr-HR" sz="2800" dirty="0"/>
              <a:t>kolege </a:t>
            </a:r>
            <a:r>
              <a:rPr lang="hr-HR" sz="2800" dirty="0" err="1" smtClean="0"/>
              <a:t>stunteri</a:t>
            </a:r>
            <a:r>
              <a:rPr lang="hr-HR" sz="2800" dirty="0" smtClean="0"/>
              <a:t>:</a:t>
            </a:r>
            <a:endParaRPr lang="hr-HR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72" y="559169"/>
            <a:ext cx="3314700" cy="2949677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5459325" y="3508846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Jure </a:t>
            </a:r>
            <a:r>
              <a:rPr lang="hr-HR" dirty="0" err="1"/>
              <a:t>Križman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046" y="559169"/>
            <a:ext cx="3309530" cy="2949677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8806319" y="3508846"/>
            <a:ext cx="180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Hrvoje </a:t>
            </a:r>
            <a:r>
              <a:rPr lang="hr-HR" dirty="0" err="1"/>
              <a:t>Kostelac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1630268" y="6000750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Matija </a:t>
            </a:r>
            <a:r>
              <a:rPr lang="hr-HR" dirty="0" err="1"/>
              <a:t>Blaževac</a:t>
            </a:r>
            <a:endParaRPr lang="hr-HR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151" y="4188541"/>
            <a:ext cx="3209579" cy="2477729"/>
          </a:xfrm>
          <a:prstGeom prst="rect">
            <a:avLst/>
          </a:prstGeom>
        </p:spPr>
      </p:pic>
      <p:sp>
        <p:nvSpPr>
          <p:cNvPr id="14" name="Pravokutnik 13"/>
          <p:cNvSpPr/>
          <p:nvPr/>
        </p:nvSpPr>
        <p:spPr>
          <a:xfrm>
            <a:off x="8612088" y="5242739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Dorian </a:t>
            </a:r>
            <a:r>
              <a:rPr lang="hr-HR" dirty="0" err="1"/>
              <a:t>Ikić</a:t>
            </a:r>
            <a:endParaRPr lang="hr-HR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49" y="3508846"/>
            <a:ext cx="3193965" cy="25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4807974" y="176981"/>
            <a:ext cx="6029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Matija je dokaz da treba raditi sto volimo </a:t>
            </a:r>
          </a:p>
          <a:p>
            <a:r>
              <a:rPr lang="hr-HR" sz="2400" dirty="0" smtClean="0"/>
              <a:t>i da </a:t>
            </a:r>
            <a:r>
              <a:rPr lang="hr-HR" sz="2400" dirty="0" err="1" smtClean="0"/>
              <a:t>nista</a:t>
            </a:r>
            <a:r>
              <a:rPr lang="hr-HR" sz="2400" dirty="0" smtClean="0"/>
              <a:t> nije nemoguće samo treba </a:t>
            </a:r>
          </a:p>
          <a:p>
            <a:r>
              <a:rPr lang="hr-HR" sz="2400" dirty="0" smtClean="0"/>
              <a:t>vjerovati u sebe i svoje snove. </a:t>
            </a:r>
            <a:endParaRPr lang="hr-HR" sz="24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b="3854"/>
          <a:stretch/>
        </p:blipFill>
        <p:spPr>
          <a:xfrm>
            <a:off x="5290821" y="2022791"/>
            <a:ext cx="5712447" cy="45017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47" y="2022791"/>
            <a:ext cx="5380285" cy="352831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491" y="925759"/>
            <a:ext cx="471948" cy="5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46091" cy="42622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kstniOkvir 5"/>
          <p:cNvSpPr txBox="1"/>
          <p:nvPr/>
        </p:nvSpPr>
        <p:spPr>
          <a:xfrm>
            <a:off x="2256504" y="1898351"/>
            <a:ext cx="1592826" cy="203132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hr-HR" dirty="0" smtClean="0"/>
              <a:t> </a:t>
            </a:r>
            <a:r>
              <a:rPr lang="hr-HR" dirty="0" smtClean="0">
                <a:solidFill>
                  <a:srgbClr val="00FFFF"/>
                </a:solidFill>
              </a:rPr>
              <a:t>Pobjednik je  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  onaj </a:t>
            </a:r>
            <a:r>
              <a:rPr lang="hr-HR" dirty="0" err="1" smtClean="0">
                <a:solidFill>
                  <a:srgbClr val="00FFFF"/>
                </a:solidFill>
              </a:rPr>
              <a:t>ko</a:t>
            </a:r>
            <a:r>
              <a:rPr lang="hr-HR" dirty="0" smtClean="0">
                <a:solidFill>
                  <a:srgbClr val="00FFFF"/>
                </a:solidFill>
              </a:rPr>
              <a:t>’ 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   ustane 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i ide dalje… 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cak i onda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 kada više</a:t>
            </a:r>
          </a:p>
          <a:p>
            <a:r>
              <a:rPr lang="hr-HR" dirty="0" smtClean="0">
                <a:solidFill>
                  <a:srgbClr val="00FFFF"/>
                </a:solidFill>
              </a:rPr>
              <a:t>   NE MOZE!  </a:t>
            </a:r>
            <a:endParaRPr lang="hr-HR" dirty="0">
              <a:solidFill>
                <a:srgbClr val="00FFFF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b="8789"/>
          <a:stretch/>
        </p:blipFill>
        <p:spPr>
          <a:xfrm>
            <a:off x="2904321" y="3929676"/>
            <a:ext cx="4189654" cy="309462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554"/>
            <a:ext cx="2904320" cy="29074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975" y="-1"/>
            <a:ext cx="5064724" cy="702430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726" y="1"/>
            <a:ext cx="3301374" cy="3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68" y="0"/>
            <a:ext cx="9144000" cy="68580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5138813" y="6211669"/>
            <a:ext cx="250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FFFF"/>
                </a:solidFill>
              </a:rPr>
              <a:t>HVALA NA PAŽNJI </a:t>
            </a:r>
          </a:p>
          <a:p>
            <a:r>
              <a:rPr lang="hr-HR" dirty="0">
                <a:solidFill>
                  <a:srgbClr val="00FFFF"/>
                </a:solidFill>
              </a:rPr>
              <a:t>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389" y="6211669"/>
            <a:ext cx="699012" cy="4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</TotalTime>
  <Words>337</Words>
  <Application>Microsoft Office PowerPoint</Application>
  <PresentationFormat>Široki zaslon</PresentationFormat>
  <Paragraphs>45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Faseta</vt:lpstr>
      <vt:lpstr>Matija Podhraški</vt:lpstr>
      <vt:lpstr>Matija Podhraški</vt:lpstr>
      <vt:lpstr>PowerPointova prezentacija</vt:lpstr>
      <vt:lpstr>MATIJA SA NEPUNE 22 GODINE IMA BROJNA DOSTIGNUČA, A NEKA OD NJIH SU   </vt:lpstr>
      <vt:lpstr>  OSTVARENJE ŽIVOTNOG SNA-ULAZAK U GUINESSOVU KNJIGU REKORDA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Matija Podhraški</dc:title>
  <dc:creator>obitelj lulic</dc:creator>
  <cp:lastModifiedBy>obitelj lulic</cp:lastModifiedBy>
  <cp:revision>21</cp:revision>
  <dcterms:created xsi:type="dcterms:W3CDTF">2017-09-28T19:22:08Z</dcterms:created>
  <dcterms:modified xsi:type="dcterms:W3CDTF">2017-10-01T20:22:14Z</dcterms:modified>
</cp:coreProperties>
</file>