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7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83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71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78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5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779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79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7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37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814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83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64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6CD6F-BBD6-4B29-B8DF-305F6A431ADB}" type="datetimeFigureOut">
              <a:rPr lang="hr-HR" smtClean="0"/>
              <a:t>19.2.2017.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252C-36CD-425B-BF96-CF64F1882F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0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Babilonska_kula" TargetMode="External"/><Relationship Id="rId2" Type="http://schemas.openxmlformats.org/officeDocument/2006/relationships/hyperlink" Target="https://bs.wikipedia.org/wiki/Bosanske_pirami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Keopsova_piramida" TargetMode="External"/><Relationship Id="rId5" Type="http://schemas.openxmlformats.org/officeDocument/2006/relationships/hyperlink" Target="http://ce-4.forumotion.com/t8-kakvu-tajnu-skrivaju-kineske-piramide" TargetMode="External"/><Relationship Id="rId4" Type="http://schemas.openxmlformats.org/officeDocument/2006/relationships/hyperlink" Target="https://hr.wikipedia.org/wiki/Piramida_(arhitektura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47675" y="212942"/>
            <a:ext cx="7772400" cy="1288615"/>
          </a:xfrm>
        </p:spPr>
        <p:txBody>
          <a:bodyPr>
            <a:normAutofit fontScale="90000"/>
          </a:bodyPr>
          <a:lstStyle/>
          <a:p>
            <a:r>
              <a:rPr lang="hr-HR" sz="96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Piramide</a:t>
            </a:r>
            <a:endParaRPr lang="hr-HR" sz="96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714500"/>
            <a:ext cx="6248400" cy="4457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95614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Kina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57325"/>
            <a:ext cx="7886700" cy="4719638"/>
          </a:xfrm>
        </p:spPr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u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gradu Xian nalazi se Bijela piramida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isoka je 300 metara</a:t>
            </a:r>
          </a:p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u okolini piramida postoje grobovi sa 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kosturima</a:t>
            </a:r>
          </a:p>
        </p:txBody>
      </p:sp>
      <p:pic>
        <p:nvPicPr>
          <p:cNvPr id="1026" name="Picture 2" descr="http://www.glasnauke.com/wp-content/uploads/2015/10/xianpyramid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676649"/>
            <a:ext cx="5822950" cy="2911475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267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704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 smtClean="0">
                <a:latin typeface="Bell MT" panose="02020503060305020303" pitchFamily="18" charset="0"/>
              </a:rPr>
              <a:t>Bijela piramida u Kini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" y="504825"/>
            <a:ext cx="8391525" cy="486727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229019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Indija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hramovi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piramidalnog oblika postoje u južnoj Indiji,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izgrađene su za vrijeme dinastije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Chola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hram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Brihadisvara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5105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sz="4000" dirty="0" smtClean="0"/>
          </a:p>
          <a:p>
            <a:pPr marL="0" indent="0" algn="ctr">
              <a:buNone/>
            </a:pPr>
            <a:endParaRPr lang="hr-HR" sz="4000" dirty="0" smtClean="0"/>
          </a:p>
          <a:p>
            <a:pPr marL="0" indent="0" algn="ctr">
              <a:buNone/>
            </a:pPr>
            <a:r>
              <a:rPr lang="hr-HR" sz="4000" dirty="0" smtClean="0">
                <a:latin typeface="Bell MT" panose="02020503060305020303" pitchFamily="18" charset="0"/>
              </a:rPr>
              <a:t>Hram </a:t>
            </a:r>
            <a:r>
              <a:rPr lang="hr-HR" sz="4000" dirty="0" err="1">
                <a:latin typeface="Bell MT" panose="02020503060305020303" pitchFamily="18" charset="0"/>
              </a:rPr>
              <a:t>Brihadisvara</a:t>
            </a:r>
            <a:r>
              <a:rPr lang="hr-HR" sz="4000" dirty="0">
                <a:latin typeface="Bell MT" panose="02020503060305020303" pitchFamily="18" charset="0"/>
              </a:rPr>
              <a:t>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1301"/>
            <a:ext cx="8315325" cy="534987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72463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Europa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543050"/>
            <a:ext cx="7886700" cy="4633913"/>
          </a:xfrm>
        </p:spPr>
        <p:txBody>
          <a:bodyPr/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hinduistički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hram iz 11. stoljeća 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u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Rimu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nalazi se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Cestijeva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piramida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iramida u Bosni i Hercegovini</a:t>
            </a:r>
          </a:p>
          <a:p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Semir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Osmanagić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je otkrio piramidu koja se zapravo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smatra prirodnim reljefnim oblikom u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Visokom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 je zapravo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ljudskom rukom sagrađena piramida koju je prekrila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vegetacija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628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6775" y="5572124"/>
            <a:ext cx="7886700" cy="923925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latin typeface="Bell MT" panose="02020503060305020303" pitchFamily="18" charset="0"/>
              </a:rPr>
              <a:t>Piramida u Bosni i Hercegovini</a:t>
            </a:r>
            <a:endParaRPr lang="hr-HR" sz="4000" dirty="0">
              <a:latin typeface="Bell MT" panose="02020503060305020303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8" y="209550"/>
            <a:ext cx="8678739" cy="51816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58527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Moderne piramide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rimjer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moderne piramide može se naći u Parizu, ispred muzeja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Louvre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iramida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 32 kata u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Memphisu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izgrađena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1991. bila je košarkaška dvorana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.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Walter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Pyramid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u Kaliforniji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ima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18 katova 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dvorana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košarkaških i odbojkaških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ekipa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35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5924550"/>
            <a:ext cx="7886700" cy="685800"/>
          </a:xfrm>
        </p:spPr>
        <p:txBody>
          <a:bodyPr>
            <a:noAutofit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79950"/>
          </a:xfrm>
        </p:spPr>
        <p:txBody>
          <a:bodyPr>
            <a:no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r>
              <a:rPr lang="hr-HR" sz="4000" dirty="0" smtClean="0">
                <a:latin typeface="Bell MT" panose="02020503060305020303" pitchFamily="18" charset="0"/>
              </a:rPr>
              <a:t>Piramida ispred muzeja</a:t>
            </a:r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4000" dirty="0" err="1" smtClean="0">
                <a:latin typeface="Bell MT" panose="02020503060305020303" pitchFamily="18" charset="0"/>
              </a:rPr>
              <a:t>Louvre</a:t>
            </a:r>
            <a:endParaRPr lang="hr-HR" sz="4000" dirty="0">
              <a:latin typeface="Bell MT" panose="020205030603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24327"/>
            <a:ext cx="8201025" cy="530972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595226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Pitanja za 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562100"/>
            <a:ext cx="7886700" cy="461486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1.Kakvog su oblika piramide?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2.Koja je najveća piramida u Egiptu?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3.Kako se zove piramida u Meksiku ravnoga vrha?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4.Koliko katova ima babilonska kula?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5.Kako se zove piramida u Kini?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6.Što je prekrilo piramidu u Bosni i Hercegovini?</a:t>
            </a:r>
          </a:p>
          <a:p>
            <a:pPr marL="0" indent="0">
              <a:buNone/>
            </a:pPr>
            <a:r>
              <a:rPr lang="hr-HR" dirty="0" smtClean="0">
                <a:latin typeface="Bell MT" panose="02020503060305020303" pitchFamily="18" charset="0"/>
              </a:rPr>
              <a:t>7.Koliko katova ima piramida u Kaliforniji?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955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bs.wikipedia.org/wiki/Bosanske_piramide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hr.wikipedia.org/wiki/Babilonska_kula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https://hr.wikipedia.org/wiki/Piramida_(arhitektura</a:t>
            </a:r>
            <a:r>
              <a:rPr lang="hr-HR" dirty="0" smtClean="0">
                <a:hlinkClick r:id="rId4"/>
              </a:rPr>
              <a:t>)</a:t>
            </a:r>
            <a:endParaRPr lang="hr-HR" dirty="0" smtClean="0"/>
          </a:p>
          <a:p>
            <a:r>
              <a:rPr lang="hr-HR" dirty="0">
                <a:hlinkClick r:id="rId5"/>
              </a:rPr>
              <a:t>http://</a:t>
            </a:r>
            <a:r>
              <a:rPr lang="hr-HR" dirty="0" smtClean="0">
                <a:hlinkClick r:id="rId5"/>
              </a:rPr>
              <a:t>ce-4.forumotion.com/t8-kakvu-tajnu-skrivaju-kineske-piramide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hr.wikipedia.org/wiki/Keopsova_piramida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1131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15974"/>
          </a:xfr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latin typeface="Bell MT" panose="02020503060305020303" pitchFamily="18" charset="0"/>
                <a:cs typeface="Arial" panose="020B0604020202020204" pitchFamily="34" charset="0"/>
              </a:rPr>
              <a:t>Sadržaj</a:t>
            </a:r>
            <a:endParaRPr lang="hr-HR" sz="5400" dirty="0"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181101"/>
            <a:ext cx="7886700" cy="4995862"/>
          </a:xfrm>
        </p:spPr>
        <p:txBody>
          <a:bodyPr>
            <a:normAutofit/>
          </a:bodyPr>
          <a:lstStyle/>
          <a:p>
            <a:r>
              <a:rPr lang="hr-HR" sz="3200" dirty="0" smtClean="0">
                <a:latin typeface="Bell MT" panose="02020503060305020303" pitchFamily="18" charset="0"/>
                <a:cs typeface="Arial" panose="020B0604020202020204" pitchFamily="34" charset="0"/>
              </a:rPr>
              <a:t>Što su piramide?</a:t>
            </a:r>
          </a:p>
          <a:p>
            <a:r>
              <a:rPr lang="hr-HR" sz="3200" dirty="0" smtClean="0">
                <a:latin typeface="Bell MT" panose="02020503060305020303" pitchFamily="18" charset="0"/>
                <a:cs typeface="Arial" panose="020B0604020202020204" pitchFamily="34" charset="0"/>
              </a:rPr>
              <a:t>Egipat </a:t>
            </a:r>
            <a:endParaRPr lang="hr-HR" sz="3200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r>
              <a:rPr lang="hr-HR" sz="3200" dirty="0">
                <a:latin typeface="Bell MT" panose="02020503060305020303" pitchFamily="18" charset="0"/>
                <a:cs typeface="Arial" panose="020B0604020202020204" pitchFamily="34" charset="0"/>
              </a:rPr>
              <a:t>Srednja Amerika </a:t>
            </a:r>
          </a:p>
          <a:p>
            <a:r>
              <a:rPr lang="hr-HR" sz="3200" dirty="0" smtClean="0">
                <a:latin typeface="Bell MT" panose="02020503060305020303" pitchFamily="18" charset="0"/>
                <a:cs typeface="Arial" panose="020B0604020202020204" pitchFamily="34" charset="0"/>
              </a:rPr>
              <a:t>Mezopotamija </a:t>
            </a:r>
            <a:endParaRPr lang="hr-HR" sz="3200" dirty="0">
              <a:latin typeface="Bell MT" panose="02020503060305020303" pitchFamily="18" charset="0"/>
              <a:cs typeface="Arial" panose="020B0604020202020204" pitchFamily="34" charset="0"/>
            </a:endParaRPr>
          </a:p>
          <a:p>
            <a:r>
              <a:rPr lang="hr-HR" sz="3200" dirty="0">
                <a:latin typeface="Bell MT" panose="02020503060305020303" pitchFamily="18" charset="0"/>
                <a:cs typeface="Arial" panose="020B0604020202020204" pitchFamily="34" charset="0"/>
              </a:rPr>
              <a:t>Kina </a:t>
            </a:r>
          </a:p>
          <a:p>
            <a:r>
              <a:rPr lang="hr-HR" sz="3200" dirty="0">
                <a:latin typeface="Bell MT" panose="02020503060305020303" pitchFamily="18" charset="0"/>
                <a:cs typeface="Arial" panose="020B0604020202020204" pitchFamily="34" charset="0"/>
              </a:rPr>
              <a:t>Indija </a:t>
            </a:r>
          </a:p>
          <a:p>
            <a:r>
              <a:rPr lang="hr-HR" sz="3200" dirty="0">
                <a:latin typeface="Bell MT" panose="02020503060305020303" pitchFamily="18" charset="0"/>
                <a:cs typeface="Arial" panose="020B0604020202020204" pitchFamily="34" charset="0"/>
              </a:rPr>
              <a:t>Europa </a:t>
            </a:r>
          </a:p>
          <a:p>
            <a:r>
              <a:rPr lang="hr-HR" sz="3200" dirty="0">
                <a:latin typeface="Bell MT" panose="02020503060305020303" pitchFamily="18" charset="0"/>
                <a:cs typeface="Arial" panose="020B0604020202020204" pitchFamily="34" charset="0"/>
              </a:rPr>
              <a:t>Moderne piramide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363664"/>
            <a:ext cx="5057775" cy="350203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21266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768744" y="1844985"/>
            <a:ext cx="73071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8800" b="1" i="1" dirty="0" smtClean="0">
                <a:latin typeface="+mj-lt"/>
              </a:rPr>
              <a:t>HVALA NA PAŽNJI !</a:t>
            </a:r>
            <a:endParaRPr lang="hr-HR" sz="8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1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5024"/>
          </a:xfrm>
        </p:spPr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Što su piramide?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381125"/>
            <a:ext cx="7886700" cy="4795838"/>
          </a:xfrm>
        </p:spPr>
        <p:txBody>
          <a:bodyPr>
            <a:normAutofit/>
          </a:bodyPr>
          <a:lstStyle/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najimpresivnije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građevine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Egipta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građene kao grobnice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faraona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osnovni način sahranjivanja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vladara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prve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građevine ikada sagrađene samo slaganjem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ogromnih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kamenih blokova jednih na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druge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očetak građenja u 27st. pr. Kr. </a:t>
            </a: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u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obliku geometrijskog tijela piramide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1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7399"/>
          </a:xfrm>
        </p:spPr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Egipat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76375"/>
            <a:ext cx="7886700" cy="4700588"/>
          </a:xfrm>
        </p:spPr>
        <p:txBody>
          <a:bodyPr/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iramide se u Egiptu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kao oblik građevine razvila iz prizemne pravokutne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grobnice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Keopsova piramida u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Gizi je grobnica faraona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Keopsa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n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ajveća piramida u Egiptu nalazi se u Egiptu</a:t>
            </a:r>
          </a:p>
          <a:p>
            <a:r>
              <a:rPr lang="bs-Latn-B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piramida je bila visoka </a:t>
            </a:r>
            <a:r>
              <a:rPr lang="bs-Latn-B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150 metara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5572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0729" y="250521"/>
            <a:ext cx="8455068" cy="6463430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r>
              <a:rPr lang="hr-HR" sz="4000" dirty="0" smtClean="0">
                <a:latin typeface="Bell MT" panose="02020503060305020303" pitchFamily="18" charset="0"/>
              </a:rPr>
              <a:t>Piramide u Gizi</a:t>
            </a:r>
            <a:endParaRPr lang="hr-HR" sz="4000" dirty="0">
              <a:latin typeface="Bell MT" panose="020205030603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55" y="365126"/>
            <a:ext cx="8417490" cy="5411243"/>
          </a:xfrm>
          <a:prstGeom prst="rect">
            <a:avLst/>
          </a:prstGeom>
          <a:ln w="76200">
            <a:solidFill>
              <a:srgbClr val="FFFF00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384532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3124"/>
          </a:xfrm>
        </p:spPr>
        <p:txBody>
          <a:bodyPr/>
          <a:lstStyle/>
          <a:p>
            <a:r>
              <a:rPr lang="hr-HR" b="1" dirty="0" smtClean="0">
                <a:latin typeface="Bell MT" panose="02020503060305020303" pitchFamily="18" charset="0"/>
              </a:rPr>
              <a:t>Srednja Amerika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466850"/>
            <a:ext cx="7886700" cy="4710113"/>
          </a:xfrm>
        </p:spPr>
        <p:txBody>
          <a:bodyPr>
            <a:normAutofit/>
          </a:bodyPr>
          <a:lstStyle/>
          <a:p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iramida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Chichen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hr-H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Itza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u Meksiku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visoka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je 24 metra </a:t>
            </a:r>
            <a:endParaRPr lang="hr-H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iramida sunca 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grad </a:t>
            </a:r>
            <a:r>
              <a:rPr lang="hr-H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Teotihuacan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 smjestio se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blizu Mexico Cityja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piramida sunca je visoka 63 metara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građena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je od platformi na četiri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razine</a:t>
            </a:r>
          </a:p>
          <a:p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vrh </a:t>
            </a:r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piramide je </a:t>
            </a:r>
            <a:r>
              <a:rPr lang="hr-H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ravan</a:t>
            </a:r>
            <a:endParaRPr lang="hr-H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4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65126"/>
            <a:ext cx="8799535" cy="6336299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 marL="0" indent="0" algn="ctr">
              <a:buNone/>
            </a:pPr>
            <a:r>
              <a:rPr lang="hr-HR" sz="4000" dirty="0" err="1">
                <a:latin typeface="Bell MT" panose="02020503060305020303" pitchFamily="18" charset="0"/>
              </a:rPr>
              <a:t>Chichen</a:t>
            </a:r>
            <a:r>
              <a:rPr lang="hr-HR" sz="4000" dirty="0">
                <a:latin typeface="Bell MT" panose="02020503060305020303" pitchFamily="18" charset="0"/>
              </a:rPr>
              <a:t> </a:t>
            </a:r>
            <a:r>
              <a:rPr lang="hr-HR" sz="4000" dirty="0" err="1" smtClean="0">
                <a:latin typeface="Bell MT" panose="02020503060305020303" pitchFamily="18" charset="0"/>
              </a:rPr>
              <a:t>Itza</a:t>
            </a:r>
            <a:r>
              <a:rPr lang="hr-HR" sz="4000" dirty="0" smtClean="0">
                <a:latin typeface="Bell MT" panose="02020503060305020303" pitchFamily="18" charset="0"/>
              </a:rPr>
              <a:t> i Piramida Sunca u </a:t>
            </a:r>
            <a:r>
              <a:rPr lang="hr-HR" sz="4000" dirty="0">
                <a:latin typeface="Bell MT" panose="02020503060305020303" pitchFamily="18" charset="0"/>
              </a:rPr>
              <a:t>M</a:t>
            </a:r>
            <a:r>
              <a:rPr lang="hr-HR" sz="4000" dirty="0" smtClean="0">
                <a:latin typeface="Bell MT" panose="02020503060305020303" pitchFamily="18" charset="0"/>
              </a:rPr>
              <a:t>eksiku   </a:t>
            </a:r>
            <a:endParaRPr lang="hr-HR" sz="4000" dirty="0">
              <a:latin typeface="Bell MT" panose="020205030603050203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51"/>
            <a:ext cx="4609579" cy="517188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579" y="859652"/>
            <a:ext cx="4534422" cy="517187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056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863599"/>
          </a:xfrm>
        </p:spPr>
        <p:txBody>
          <a:bodyPr>
            <a:normAutofit/>
          </a:bodyPr>
          <a:lstStyle/>
          <a:p>
            <a:r>
              <a:rPr lang="hr-HR" b="1" dirty="0" smtClean="0">
                <a:latin typeface="Bell MT" panose="02020503060305020303" pitchFamily="18" charset="0"/>
              </a:rPr>
              <a:t>Mezopotamija</a:t>
            </a:r>
            <a:endParaRPr lang="hr-HR" b="1" dirty="0">
              <a:latin typeface="Bell MT" panose="02020503060305020303" pitchFamily="18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4938713"/>
          </a:xfrm>
        </p:spPr>
        <p:txBody>
          <a:bodyPr/>
          <a:lstStyle/>
          <a:p>
            <a:r>
              <a:rPr lang="hr-HR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Babilonska kula</a:t>
            </a:r>
          </a:p>
          <a:p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priča nije </a:t>
            </a:r>
            <a:r>
              <a:rPr lang="hr-HR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izmišljena, već ima svoju povijesnu </a:t>
            </a:r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pozadinu</a:t>
            </a:r>
          </a:p>
          <a:p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Piramida u obliku </a:t>
            </a:r>
            <a:r>
              <a:rPr lang="hr-HR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tornja </a:t>
            </a:r>
            <a:endParaRPr lang="hr-HR" sz="3200" dirty="0" smtClean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ll MT" panose="02020503060305020303" pitchFamily="18" charset="0"/>
            </a:endParaRPr>
          </a:p>
          <a:p>
            <a:r>
              <a:rPr lang="da-DK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sagradio</a:t>
            </a:r>
            <a:r>
              <a:rPr lang="da-DK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da-DK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Hamurabi</a:t>
            </a:r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u </a:t>
            </a:r>
            <a:r>
              <a:rPr lang="da-DK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17</a:t>
            </a:r>
            <a:r>
              <a:rPr lang="da-DK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. st. pr. Kr</a:t>
            </a:r>
            <a:r>
              <a:rPr lang="da-DK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.</a:t>
            </a:r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r>
              <a:rPr lang="hr-HR" sz="32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b</a:t>
            </a:r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abilonska kula je visoka je 90 metara</a:t>
            </a:r>
          </a:p>
          <a:p>
            <a:r>
              <a:rPr lang="hr-HR" sz="32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ll MT" panose="02020503060305020303" pitchFamily="18" charset="0"/>
              </a:rPr>
              <a:t>ima 7 katova</a:t>
            </a:r>
          </a:p>
          <a:p>
            <a:endParaRPr lang="hr-HR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087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5781" y="365125"/>
            <a:ext cx="8392438" cy="6373877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sz="4000" dirty="0" smtClean="0">
              <a:latin typeface="Bell MT" panose="02020503060305020303" pitchFamily="18" charset="0"/>
            </a:endParaRPr>
          </a:p>
          <a:p>
            <a:pPr marL="0" indent="0" algn="ctr">
              <a:buNone/>
            </a:pPr>
            <a:r>
              <a:rPr lang="hr-HR" sz="4000" dirty="0" smtClean="0">
                <a:latin typeface="Bell MT" panose="02020503060305020303" pitchFamily="18" charset="0"/>
              </a:rPr>
              <a:t>Babilonska kula u Mezopotamiji</a:t>
            </a:r>
            <a:endParaRPr lang="hr-HR" sz="4000" dirty="0">
              <a:latin typeface="Bell MT" panose="02020503060305020303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365124"/>
            <a:ext cx="8392438" cy="522670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2352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391</Words>
  <Application>Microsoft Office PowerPoint</Application>
  <PresentationFormat>Prikaz na zaslonu (4:3)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6" baseType="lpstr">
      <vt:lpstr>Adobe Gothic Std B</vt:lpstr>
      <vt:lpstr>Arial</vt:lpstr>
      <vt:lpstr>Bell MT</vt:lpstr>
      <vt:lpstr>Calibri</vt:lpstr>
      <vt:lpstr>Calibri Light</vt:lpstr>
      <vt:lpstr>Tema sustava Office</vt:lpstr>
      <vt:lpstr>Piramide</vt:lpstr>
      <vt:lpstr>Sadržaj</vt:lpstr>
      <vt:lpstr>Što su piramide?</vt:lpstr>
      <vt:lpstr>Egipat</vt:lpstr>
      <vt:lpstr>PowerPointova prezentacija</vt:lpstr>
      <vt:lpstr>Srednja Amerika</vt:lpstr>
      <vt:lpstr>PowerPointova prezentacija</vt:lpstr>
      <vt:lpstr>Mezopotamija</vt:lpstr>
      <vt:lpstr>PowerPointova prezentacija</vt:lpstr>
      <vt:lpstr>Kina</vt:lpstr>
      <vt:lpstr>PowerPointova prezentacija</vt:lpstr>
      <vt:lpstr>Indija</vt:lpstr>
      <vt:lpstr>PowerPointova prezentacija</vt:lpstr>
      <vt:lpstr>Europa</vt:lpstr>
      <vt:lpstr>Piramida u Bosni i Hercegovini</vt:lpstr>
      <vt:lpstr>Moderne piramide</vt:lpstr>
      <vt:lpstr>PowerPointova prezentacija</vt:lpstr>
      <vt:lpstr>Pitanja za razred</vt:lpstr>
      <vt:lpstr>Literatura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UČENIK-10</dc:creator>
  <cp:lastModifiedBy>pc</cp:lastModifiedBy>
  <cp:revision>33</cp:revision>
  <dcterms:created xsi:type="dcterms:W3CDTF">2016-02-03T12:49:58Z</dcterms:created>
  <dcterms:modified xsi:type="dcterms:W3CDTF">2017-02-19T21:31:14Z</dcterms:modified>
</cp:coreProperties>
</file>