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0B015-4CB3-473A-81E6-260E80EF1B7A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91575-3BA9-42AE-85C3-642996DA4AC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91575-3BA9-42AE-85C3-642996DA4AC3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921EC-0A0E-42EE-B976-3FC943DF36B6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C6EDD4-C5A7-4186-B323-50C143814158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8000" dirty="0" smtClean="0">
                <a:solidFill>
                  <a:schemeClr val="tx2">
                    <a:lumMod val="90000"/>
                  </a:schemeClr>
                </a:solidFill>
              </a:rPr>
              <a:t>SVETI NIKOLA</a:t>
            </a:r>
            <a:endParaRPr lang="hr-HR" sz="80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SVETI NIKOLA: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-</a:t>
            </a:r>
            <a:r>
              <a:rPr lang="hr-HR" sz="4400" dirty="0" smtClean="0">
                <a:latin typeface="Arial Black" pitchFamily="34" charset="0"/>
              </a:rPr>
              <a:t>Zaštitnik:</a:t>
            </a:r>
            <a:r>
              <a:rPr lang="hr-HR" dirty="0" smtClean="0">
                <a:latin typeface="Arial Black" pitchFamily="34" charset="0"/>
              </a:rPr>
              <a:t> pomoraca,putnika,djece,siromašnih,</a:t>
            </a:r>
          </a:p>
          <a:p>
            <a:r>
              <a:rPr lang="hr-HR" dirty="0" smtClean="0">
                <a:latin typeface="Arial Black" pitchFamily="34" charset="0"/>
              </a:rPr>
              <a:t>bolesnih.</a:t>
            </a:r>
            <a:endParaRPr lang="hr-HR" dirty="0"/>
          </a:p>
        </p:txBody>
      </p:sp>
      <p:pic>
        <p:nvPicPr>
          <p:cNvPr id="4" name="Slika 3" descr="Sveti_Nikola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3286124"/>
            <a:ext cx="3202700" cy="3214710"/>
          </a:xfrm>
          <a:prstGeom prst="rect">
            <a:avLst/>
          </a:prstGeom>
        </p:spPr>
      </p:pic>
      <p:pic>
        <p:nvPicPr>
          <p:cNvPr id="5" name="Slika 4" descr="c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3643314"/>
            <a:ext cx="2381250" cy="28956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 descr="G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9344" y="1935163"/>
            <a:ext cx="4605311" cy="4389437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ŽIVOTOPIS: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 smtClean="0"/>
              <a:t>Rođen je u gradu Patari u Maloj Aziji, u pokrajini Liciji u </a:t>
            </a:r>
            <a:r>
              <a:rPr lang="hr-HR" dirty="0" smtClean="0">
                <a:latin typeface="Baskerville Old Face" pitchFamily="18" charset="0"/>
              </a:rPr>
              <a:t>3.</a:t>
            </a:r>
            <a:r>
              <a:rPr lang="vi-VN" dirty="0" smtClean="0"/>
              <a:t>. stoljeću. Imao je bogate roditelje koji dulje vrijeme nisu mogli imati djece, pa su od Boga izmolili malog Nikolu koji je dobio ime po stricu biskupu u Mi</a:t>
            </a:r>
            <a:r>
              <a:rPr lang="hr-HR" dirty="0" smtClean="0">
                <a:latin typeface="Baskerville Old Face" pitchFamily="18" charset="0"/>
              </a:rPr>
              <a:t>r</a:t>
            </a:r>
            <a:r>
              <a:rPr lang="vi-VN" dirty="0" smtClean="0"/>
              <a:t>i, nažalost njegovi roditelji ubrzo umiru i Nikola ostaje sam. Postaje svećenik želeći širiti ljubav i dobrotu. Uskoro mu umire stric, biskup Mire, i svi misle da će ga Nikola naslijediti. No, on skroman i u strahu od te časti bježi u Palestinu</a:t>
            </a:r>
            <a:r>
              <a:rPr lang="hr-HR" dirty="0" smtClean="0">
                <a:latin typeface="Baskerville Old Face" pitchFamily="18" charset="0"/>
              </a:rPr>
              <a:t> </a:t>
            </a:r>
            <a:r>
              <a:rPr lang="vi-VN" dirty="0" smtClean="0"/>
              <a:t>gdje živi samačkim životom. Vraća se za nekoliko godina upravo kad umire biskup, nasljednik njegova strica. Ovaj puta nije mogao pobjeći te postaje biskup. Od tada noći provodi moleći, a dane pomažući nevoljnima i šireći vjeru.</a:t>
            </a:r>
            <a:endParaRPr lang="hr-HR" dirty="0">
              <a:latin typeface="Baskerville Old Face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LEGENDA(Današnji </a:t>
            </a:r>
            <a:r>
              <a:rPr lang="hr-HR" dirty="0" err="1" smtClean="0"/>
              <a:t>sv.Nikola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Danas je poznat kao lik koji djecu obraduje svojim darovima. Ta tradicija vuče korijene iz sljedeće legende. U blizini roditeljske kuće sv. Nikole, živio je čovjek, nekad bogat, ali izgubio je carsku službu i sav imetak. Imao je tri kćeri, koje bi se mogle udati, ali im nije mogao dati miraza. I nesretni otac odlučio je trgovati ljepotom i mladošću svojih kćeri, da tako zaradi. One su se pomolile Bogu, da ih izbavi od toga zla i spasi njihovu čast i poštenje.</a:t>
            </a:r>
            <a:endParaRPr lang="hr-HR" sz="2000" dirty="0"/>
          </a:p>
        </p:txBody>
      </p:sp>
      <p:pic>
        <p:nvPicPr>
          <p:cNvPr id="4" name="Slika 3" descr="aq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22599"/>
            <a:ext cx="4857784" cy="2735401"/>
          </a:xfrm>
          <a:prstGeom prst="rect">
            <a:avLst/>
          </a:prstGeom>
        </p:spPr>
      </p:pic>
      <p:pic>
        <p:nvPicPr>
          <p:cNvPr id="5" name="Slika 4" descr="erw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4214818"/>
            <a:ext cx="3238459" cy="2428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Povezanost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800" dirty="0" smtClean="0"/>
              <a:t>Mračna strana </a:t>
            </a:r>
            <a:r>
              <a:rPr lang="hr-HR" sz="2800" dirty="0" smtClean="0"/>
              <a:t>S</a:t>
            </a:r>
            <a:r>
              <a:rPr lang="hr-HR" sz="2800" dirty="0" smtClean="0"/>
              <a:t>v. Nikole</a:t>
            </a:r>
            <a:r>
              <a:rPr lang="hr-HR" sz="2800" dirty="0" smtClean="0"/>
              <a:t>:</a:t>
            </a:r>
          </a:p>
          <a:p>
            <a:pPr>
              <a:buNone/>
            </a:pPr>
            <a:endParaRPr lang="hr-HR" sz="2800" dirty="0" smtClean="0"/>
          </a:p>
          <a:p>
            <a:pPr>
              <a:buNone/>
            </a:pPr>
            <a:r>
              <a:rPr lang="hr-HR" sz="2800" dirty="0" smtClean="0"/>
              <a:t>KRAMPUS-</a:t>
            </a:r>
          </a:p>
          <a:p>
            <a:pPr algn="ctr">
              <a:buNone/>
            </a:pPr>
            <a:endParaRPr lang="hr-HR" sz="2800" dirty="0" smtClean="0"/>
          </a:p>
          <a:p>
            <a:pPr>
              <a:buNone/>
            </a:pPr>
            <a:endParaRPr lang="hr-HR" dirty="0" smtClean="0"/>
          </a:p>
        </p:txBody>
      </p:sp>
      <p:pic>
        <p:nvPicPr>
          <p:cNvPr id="4" name="Slika 3" descr="d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571744"/>
            <a:ext cx="4929222" cy="3820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BAZILIKA SV</a:t>
            </a:r>
            <a:r>
              <a:rPr lang="hr-HR" dirty="0" smtClean="0"/>
              <a:t>. NIKOLE</a:t>
            </a:r>
            <a:r>
              <a:rPr lang="hr-HR" dirty="0" smtClean="0"/>
              <a:t>:</a:t>
            </a:r>
            <a:endParaRPr lang="hr-HR" dirty="0"/>
          </a:p>
        </p:txBody>
      </p:sp>
      <p:pic>
        <p:nvPicPr>
          <p:cNvPr id="4" name="Rezervirano mjesto sadržaja 3" descr="v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762" y="2353469"/>
            <a:ext cx="6086475" cy="3552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9600" dirty="0" smtClean="0">
                <a:solidFill>
                  <a:schemeClr val="tx2">
                    <a:lumMod val="90000"/>
                  </a:schemeClr>
                </a:solidFill>
                <a:latin typeface="Berlin Sans FB Demi" pitchFamily="34" charset="0"/>
              </a:rPr>
              <a:t>KRAJ</a:t>
            </a:r>
            <a:endParaRPr lang="hr-HR" sz="9600" dirty="0">
              <a:solidFill>
                <a:schemeClr val="tx2">
                  <a:lumMod val="90000"/>
                </a:schemeClr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67</Words>
  <Application>Microsoft Office PowerPoint</Application>
  <PresentationFormat>Prikaz na zaslonu (4:3)</PresentationFormat>
  <Paragraphs>15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Tijek</vt:lpstr>
      <vt:lpstr>SVETI NIKOLA</vt:lpstr>
      <vt:lpstr>SVETI NIKOLA:</vt:lpstr>
      <vt:lpstr>Slajd 3</vt:lpstr>
      <vt:lpstr>ŽIVOTOPIS:</vt:lpstr>
      <vt:lpstr>LEGENDA(Današnji sv.Nikola)</vt:lpstr>
      <vt:lpstr>Povezanost</vt:lpstr>
      <vt:lpstr>BAZILIKA SV. NIKOLE:</vt:lpstr>
      <vt:lpstr>Slajd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SVETI NIKOLA</dc:title>
  <dc:creator>Microsoft</dc:creator>
  <cp:lastModifiedBy>Stanica 02</cp:lastModifiedBy>
  <cp:revision>4</cp:revision>
  <dcterms:created xsi:type="dcterms:W3CDTF">2016-12-04T12:50:33Z</dcterms:created>
  <dcterms:modified xsi:type="dcterms:W3CDTF">2016-12-05T15:25:18Z</dcterms:modified>
</cp:coreProperties>
</file>