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0" r:id="rId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9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ravokutni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jeni pravokutni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Kliknite da biste uredili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  <p:sp>
        <p:nvSpPr>
          <p:cNvPr id="7" name="Pravokutni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ravokutni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jeni pravokutni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Pravokutni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Pravokutni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ravokutni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avokutni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jeni pravokutni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hr-HR" smtClean="0"/>
              <a:t>Kliknite da biste uredili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Pravokutni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ravokutni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 smtClean="0"/>
              <a:t>Pritisnite ikonu za dodavanje slike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utni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jeni pravokutni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hr-HR" smtClean="0"/>
              <a:t>Kliknite da biste uredili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hr-HR" smtClean="0"/>
              <a:t>Kliknite da biste uredili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F26F026-8D48-4940-A1BD-8485D1417EAD}" type="datetimeFigureOut">
              <a:rPr lang="hr-HR" smtClean="0"/>
              <a:t>2.12.2016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9A22462-AA88-4FD7-BFE2-1F98FED5DBAA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259632" y="6165304"/>
            <a:ext cx="6400800" cy="550912"/>
          </a:xfrm>
        </p:spPr>
        <p:txBody>
          <a:bodyPr>
            <a:normAutofit/>
          </a:bodyPr>
          <a:lstStyle/>
          <a:p>
            <a:r>
              <a:rPr lang="hr-HR" dirty="0" smtClean="0"/>
              <a:t>Antun mirković</a:t>
            </a:r>
            <a:endParaRPr lang="hr-HR" dirty="0"/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57200" y="1526927"/>
            <a:ext cx="8229600" cy="1470025"/>
          </a:xfrm>
        </p:spPr>
        <p:txBody>
          <a:bodyPr/>
          <a:lstStyle/>
          <a:p>
            <a:r>
              <a:rPr lang="hr-HR" dirty="0" smtClean="0"/>
              <a:t>Geografski položaj Novog zelanda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r>
              <a:rPr lang="en-US" dirty="0" smtClean="0"/>
              <a:t>New Zealand is located in the southern part of the Pacific Ocean, approximately 2,000 km southeast of Australia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Rezervirano mjesto sadržaja 3" descr="su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on the west side of the island is a narrow coastal plains (</a:t>
            </a:r>
            <a:r>
              <a:rPr lang="en-US" dirty="0" err="1" smtClean="0"/>
              <a:t>ie</a:t>
            </a:r>
            <a:r>
              <a:rPr lang="en-US" dirty="0" smtClean="0"/>
              <a:t>. Westland), on the east coast 240 km long and 70 km wide plains (Canterbury Plains)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Rezervirano mjesto sadržaja 3" descr="image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North and South Island separates the 23 km wide Cook Inlet that was created by transverse faults only in the Pliocene</a:t>
            </a:r>
            <a:r>
              <a:rPr lang="en-US" dirty="0" smtClean="0"/>
              <a:t>.</a:t>
            </a:r>
            <a:endParaRPr lang="hr-HR" dirty="0" smtClean="0"/>
          </a:p>
          <a:p>
            <a:pPr>
              <a:buNone/>
            </a:pPr>
            <a:endParaRPr lang="en-US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10" name="Rezervirano mjesto sadržaja 9" descr="images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8000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pic>
        <p:nvPicPr>
          <p:cNvPr id="4" name="Rezervirano mjesto sadržaja 3" descr="6629491-grate-full-emoticon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pital">
  <a:themeElements>
    <a:clrScheme name="Kapital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Kapital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Kapita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11</TotalTime>
  <Words>80</Words>
  <Application>Microsoft Office PowerPoint</Application>
  <PresentationFormat>Prikaz na zaslonu (4:3)</PresentationFormat>
  <Paragraphs>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8</vt:i4>
      </vt:variant>
    </vt:vector>
  </HeadingPairs>
  <TitlesOfParts>
    <vt:vector size="9" baseType="lpstr">
      <vt:lpstr>Kapital</vt:lpstr>
      <vt:lpstr>Geografski položaj Novog zelanda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Geografski položaj Novog zelanda</dc:title>
  <dc:creator>Komarica</dc:creator>
  <cp:lastModifiedBy>prof</cp:lastModifiedBy>
  <cp:revision>3</cp:revision>
  <dcterms:created xsi:type="dcterms:W3CDTF">2016-01-25T17:16:34Z</dcterms:created>
  <dcterms:modified xsi:type="dcterms:W3CDTF">2016-12-02T13:43:06Z</dcterms:modified>
</cp:coreProperties>
</file>