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Tour of Croatia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0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dirty="0">
                <a:latin typeface="Arial Black" panose="020B0A04020102020204" pitchFamily="34" charset="0"/>
              </a:rPr>
              <a:t>Tour of Croatia</a:t>
            </a:r>
            <a:r>
              <a:rPr lang="en-GB" sz="2400" dirty="0">
                <a:latin typeface="Arial Black" panose="020B0A04020102020204" pitchFamily="34" charset="0"/>
              </a:rPr>
              <a:t> je </a:t>
            </a:r>
            <a:r>
              <a:rPr lang="en-GB" sz="2400" dirty="0" err="1">
                <a:latin typeface="Arial Black" panose="020B0A04020102020204" pitchFamily="34" charset="0"/>
              </a:rPr>
              <a:t>međunarodno</a:t>
            </a:r>
            <a:r>
              <a:rPr lang="en-GB" sz="2400" dirty="0">
                <a:latin typeface="Arial Black" panose="020B0A04020102020204" pitchFamily="34" charset="0"/>
              </a:rPr>
              <a:t> </a:t>
            </a:r>
            <a:r>
              <a:rPr lang="en-GB" sz="2400" dirty="0" err="1">
                <a:latin typeface="Arial Black" panose="020B0A04020102020204" pitchFamily="34" charset="0"/>
              </a:rPr>
              <a:t>biciklističko</a:t>
            </a:r>
            <a:r>
              <a:rPr lang="en-GB" sz="2400" dirty="0">
                <a:latin typeface="Arial Black" panose="020B0A04020102020204" pitchFamily="34" charset="0"/>
              </a:rPr>
              <a:t> </a:t>
            </a:r>
            <a:r>
              <a:rPr lang="en-GB" sz="2400" dirty="0" err="1">
                <a:latin typeface="Arial Black" panose="020B0A04020102020204" pitchFamily="34" charset="0"/>
              </a:rPr>
              <a:t>natjecanje</a:t>
            </a:r>
            <a:r>
              <a:rPr lang="en-GB" sz="2400" dirty="0"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latin typeface="Arial Black" panose="020B0A04020102020204" pitchFamily="34" charset="0"/>
              </a:rPr>
              <a:t>kroz</a:t>
            </a:r>
            <a:r>
              <a:rPr lang="en-GB" sz="2400" dirty="0">
                <a:latin typeface="Arial Black" panose="020B0A04020102020204" pitchFamily="34" charset="0"/>
              </a:rPr>
              <a:t> </a:t>
            </a:r>
            <a:r>
              <a:rPr lang="en-GB" sz="2400" dirty="0" err="1">
                <a:latin typeface="Arial Black" panose="020B0A04020102020204" pitchFamily="34" charset="0"/>
              </a:rPr>
              <a:t>Hrvatsku</a:t>
            </a:r>
            <a:r>
              <a:rPr lang="en-GB" sz="2400" dirty="0">
                <a:latin typeface="Arial Black" panose="020B0A04020102020204" pitchFamily="34" charset="0"/>
              </a:rPr>
              <a:t> </a:t>
            </a:r>
            <a:r>
              <a:rPr lang="en-GB" sz="2400" dirty="0" err="1">
                <a:latin typeface="Arial Black" panose="020B0A04020102020204" pitchFamily="34" charset="0"/>
              </a:rPr>
              <a:t>čije</a:t>
            </a:r>
            <a:r>
              <a:rPr lang="en-GB" sz="2400" dirty="0">
                <a:latin typeface="Arial Black" panose="020B0A04020102020204" pitchFamily="34" charset="0"/>
              </a:rPr>
              <a:t> se </a:t>
            </a:r>
            <a:r>
              <a:rPr lang="en-GB" sz="2400" dirty="0" err="1">
                <a:latin typeface="Arial Black" panose="020B0A04020102020204" pitchFamily="34" charset="0"/>
              </a:rPr>
              <a:t>prvo</a:t>
            </a:r>
            <a:r>
              <a:rPr lang="en-GB" sz="2400" dirty="0"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latin typeface="Arial Black" panose="020B0A04020102020204" pitchFamily="34" charset="0"/>
              </a:rPr>
              <a:t>izdanje</a:t>
            </a:r>
            <a:r>
              <a:rPr lang="en-GB" sz="2400" dirty="0"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latin typeface="Arial Black" panose="020B0A04020102020204" pitchFamily="34" charset="0"/>
              </a:rPr>
              <a:t>održalo</a:t>
            </a:r>
            <a:r>
              <a:rPr lang="en-GB" sz="2400" dirty="0">
                <a:latin typeface="Arial Black" panose="020B0A04020102020204" pitchFamily="34" charset="0"/>
              </a:rPr>
              <a:t> od 22. do 26. </a:t>
            </a:r>
            <a:r>
              <a:rPr lang="en-GB" sz="2400" dirty="0" err="1">
                <a:latin typeface="Arial Black" panose="020B0A04020102020204" pitchFamily="34" charset="0"/>
              </a:rPr>
              <a:t>travnja</a:t>
            </a:r>
            <a:r>
              <a:rPr lang="en-GB" sz="2400" dirty="0">
                <a:latin typeface="Arial Black" panose="020B0A04020102020204" pitchFamily="34" charset="0"/>
              </a:rPr>
              <a:t> 2015.</a:t>
            </a:r>
            <a:endParaRPr lang="en-GB" sz="2400" dirty="0">
              <a:latin typeface="Arial Black" panose="020B0A0402010202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817" y="2336872"/>
            <a:ext cx="6440838" cy="3816793"/>
          </a:xfrm>
        </p:spPr>
      </p:pic>
    </p:spTree>
    <p:extLst>
      <p:ext uri="{BB962C8B-B14F-4D97-AF65-F5344CB8AC3E}">
        <p14:creationId xmlns:p14="http://schemas.microsoft.com/office/powerpoint/2010/main" val="973976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err="1"/>
              <a:t>Financiranje</a:t>
            </a:r>
            <a:r>
              <a:rPr lang="en-GB" dirty="0"/>
              <a:t> </a:t>
            </a:r>
            <a:r>
              <a:rPr lang="en-GB" dirty="0" err="1"/>
              <a:t>ovog</a:t>
            </a:r>
            <a:r>
              <a:rPr lang="en-GB" dirty="0"/>
              <a:t> </a:t>
            </a:r>
            <a:r>
              <a:rPr lang="en-GB" dirty="0" err="1"/>
              <a:t>velikog</a:t>
            </a:r>
            <a:r>
              <a:rPr lang="en-GB" dirty="0"/>
              <a:t> </a:t>
            </a:r>
            <a:r>
              <a:rPr lang="en-GB" dirty="0" err="1"/>
              <a:t>športskog</a:t>
            </a:r>
            <a:r>
              <a:rPr lang="en-GB" dirty="0"/>
              <a:t> </a:t>
            </a:r>
            <a:r>
              <a:rPr lang="en-GB" dirty="0" err="1"/>
              <a:t>projekta</a:t>
            </a:r>
            <a:r>
              <a:rPr lang="en-GB" dirty="0"/>
              <a:t>,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uz</a:t>
            </a:r>
            <a:r>
              <a:rPr lang="en-GB" dirty="0"/>
              <a:t> </a:t>
            </a:r>
            <a:r>
              <a:rPr lang="en-GB" dirty="0" err="1"/>
              <a:t>sudjelovanje</a:t>
            </a:r>
            <a:r>
              <a:rPr lang="en-GB" dirty="0"/>
              <a:t> </a:t>
            </a:r>
            <a:r>
              <a:rPr lang="en-GB" dirty="0" err="1"/>
              <a:t>svjetskih</a:t>
            </a:r>
            <a:r>
              <a:rPr lang="en-GB" dirty="0"/>
              <a:t> </a:t>
            </a:r>
            <a:r>
              <a:rPr lang="en-GB" dirty="0" err="1"/>
              <a:t>biciklističkih</a:t>
            </a:r>
            <a:r>
              <a:rPr lang="en-GB" dirty="0"/>
              <a:t> </a:t>
            </a:r>
            <a:r>
              <a:rPr lang="en-GB" dirty="0" err="1"/>
              <a:t>ekipa</a:t>
            </a:r>
            <a:r>
              <a:rPr lang="en-GB" dirty="0"/>
              <a:t> </a:t>
            </a:r>
            <a:r>
              <a:rPr lang="en-GB" dirty="0" err="1"/>
              <a:t>održalo</a:t>
            </a:r>
            <a:r>
              <a:rPr lang="en-GB" dirty="0"/>
              <a:t> u </a:t>
            </a:r>
            <a:r>
              <a:rPr lang="en-GB" dirty="0" err="1"/>
              <a:t>šest</a:t>
            </a:r>
            <a:r>
              <a:rPr lang="en-GB" dirty="0"/>
              <a:t> </a:t>
            </a:r>
            <a:r>
              <a:rPr lang="en-GB" dirty="0" err="1"/>
              <a:t>regija</a:t>
            </a:r>
            <a:r>
              <a:rPr lang="en-GB" dirty="0"/>
              <a:t> u </a:t>
            </a:r>
            <a:r>
              <a:rPr lang="en-GB" dirty="0" err="1"/>
              <a:t>Hrvatskoj</a:t>
            </a:r>
            <a:r>
              <a:rPr lang="en-GB" dirty="0"/>
              <a:t> </a:t>
            </a:r>
            <a:r>
              <a:rPr lang="en-GB" dirty="0" err="1"/>
              <a:t>poduprijelo</a:t>
            </a:r>
            <a:r>
              <a:rPr lang="en-GB" dirty="0"/>
              <a:t> je </a:t>
            </a:r>
            <a:r>
              <a:rPr lang="en-GB" dirty="0" err="1"/>
              <a:t>vijeće</a:t>
            </a:r>
            <a:r>
              <a:rPr lang="en-GB" dirty="0"/>
              <a:t> </a:t>
            </a:r>
            <a:r>
              <a:rPr lang="en-GB" dirty="0" err="1" smtClean="0"/>
              <a:t>Hrvatske</a:t>
            </a:r>
            <a:r>
              <a:rPr lang="en-GB" dirty="0" smtClean="0"/>
              <a:t> </a:t>
            </a:r>
            <a:r>
              <a:rPr lang="en-GB" dirty="0" err="1"/>
              <a:t>turističke</a:t>
            </a:r>
            <a:r>
              <a:rPr lang="en-GB" dirty="0"/>
              <a:t> </a:t>
            </a:r>
            <a:r>
              <a:rPr lang="en-GB" dirty="0" err="1" smtClean="0"/>
              <a:t>zajednice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/>
              <a:t>sjednici</a:t>
            </a:r>
            <a:r>
              <a:rPr lang="en-GB" dirty="0"/>
              <a:t> </a:t>
            </a:r>
            <a:r>
              <a:rPr lang="en-GB" dirty="0" err="1"/>
              <a:t>Turističkog</a:t>
            </a:r>
            <a:r>
              <a:rPr lang="en-GB" dirty="0"/>
              <a:t> </a:t>
            </a:r>
            <a:r>
              <a:rPr lang="en-GB" dirty="0" err="1"/>
              <a:t>vijeća</a:t>
            </a:r>
            <a:r>
              <a:rPr lang="en-GB" dirty="0"/>
              <a:t>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349" y="2613437"/>
            <a:ext cx="5131315" cy="3324664"/>
          </a:xfrm>
        </p:spPr>
      </p:pic>
    </p:spTree>
    <p:extLst>
      <p:ext uri="{BB962C8B-B14F-4D97-AF65-F5344CB8AC3E}">
        <p14:creationId xmlns:p14="http://schemas.microsoft.com/office/powerpoint/2010/main" val="219430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8592" y="2387744"/>
            <a:ext cx="5608336" cy="3928003"/>
          </a:xfrm>
        </p:spPr>
        <p:txBody>
          <a:bodyPr>
            <a:noAutofit/>
          </a:bodyPr>
          <a:lstStyle/>
          <a:p>
            <a:r>
              <a:rPr lang="en-GB" sz="2000" dirty="0" err="1"/>
              <a:t>Sudjelovalo</a:t>
            </a:r>
            <a:r>
              <a:rPr lang="en-GB" sz="2000" dirty="0"/>
              <a:t> je </a:t>
            </a:r>
            <a:r>
              <a:rPr lang="en-GB" sz="2000" dirty="0" err="1"/>
              <a:t>dvadesetak</a:t>
            </a:r>
            <a:r>
              <a:rPr lang="en-GB" sz="2000" dirty="0"/>
              <a:t> </a:t>
            </a:r>
            <a:r>
              <a:rPr lang="en-GB" sz="2000" dirty="0" err="1"/>
              <a:t>profesionalnih</a:t>
            </a:r>
            <a:r>
              <a:rPr lang="en-GB" sz="2000" dirty="0"/>
              <a:t> </a:t>
            </a:r>
            <a:r>
              <a:rPr lang="en-GB" sz="2000" dirty="0" err="1"/>
              <a:t>momčadi</a:t>
            </a:r>
            <a:r>
              <a:rPr lang="en-GB" sz="2000" dirty="0"/>
              <a:t>, od </a:t>
            </a:r>
            <a:r>
              <a:rPr lang="en-GB" sz="2000" dirty="0" err="1"/>
              <a:t>čega</a:t>
            </a:r>
            <a:r>
              <a:rPr lang="en-GB" sz="2000" dirty="0"/>
              <a:t> </a:t>
            </a:r>
            <a:r>
              <a:rPr lang="en-GB" sz="2000" dirty="0" err="1"/>
              <a:t>osam</a:t>
            </a:r>
            <a:r>
              <a:rPr lang="en-GB" sz="2000" dirty="0"/>
              <a:t> </a:t>
            </a:r>
            <a:r>
              <a:rPr lang="en-GB" sz="2000" dirty="0" err="1"/>
              <a:t>momčadi</a:t>
            </a:r>
            <a:r>
              <a:rPr lang="en-GB" sz="2000" dirty="0"/>
              <a:t> s World </a:t>
            </a:r>
            <a:r>
              <a:rPr lang="en-GB" sz="2000" dirty="0" err="1"/>
              <a:t>Toura</a:t>
            </a:r>
            <a:r>
              <a:rPr lang="en-GB" sz="2000" dirty="0"/>
              <a:t>. </a:t>
            </a:r>
            <a:r>
              <a:rPr lang="en-GB" sz="2000" dirty="0" err="1"/>
              <a:t>Šestodnevni</a:t>
            </a:r>
            <a:r>
              <a:rPr lang="en-GB" sz="2000" dirty="0"/>
              <a:t> </a:t>
            </a:r>
            <a:r>
              <a:rPr lang="en-GB" sz="2000" dirty="0" err="1"/>
              <a:t>događaj</a:t>
            </a:r>
            <a:r>
              <a:rPr lang="en-GB" sz="2000" dirty="0"/>
              <a:t> </a:t>
            </a:r>
            <a:r>
              <a:rPr lang="en-GB" sz="2000" dirty="0" err="1"/>
              <a:t>prenosili</a:t>
            </a:r>
            <a:r>
              <a:rPr lang="en-GB" sz="2000" dirty="0"/>
              <a:t> </a:t>
            </a:r>
            <a:r>
              <a:rPr lang="en-GB" sz="2000" dirty="0" err="1"/>
              <a:t>su</a:t>
            </a:r>
            <a:r>
              <a:rPr lang="en-GB" sz="2000" dirty="0"/>
              <a:t> HRT </a:t>
            </a:r>
            <a:r>
              <a:rPr lang="en-GB" sz="2000" dirty="0" err="1"/>
              <a:t>i</a:t>
            </a:r>
            <a:r>
              <a:rPr lang="en-GB" sz="2000" dirty="0"/>
              <a:t> </a:t>
            </a:r>
            <a:r>
              <a:rPr lang="en-GB" sz="2000" dirty="0" err="1"/>
              <a:t>Eurosport</a:t>
            </a:r>
            <a:r>
              <a:rPr lang="en-GB" sz="2000" dirty="0"/>
              <a:t>. </a:t>
            </a:r>
            <a:r>
              <a:rPr lang="en-GB" sz="2000" dirty="0" err="1"/>
              <a:t>Natjecalo</a:t>
            </a:r>
            <a:r>
              <a:rPr lang="en-GB" sz="2000" dirty="0"/>
              <a:t> se </a:t>
            </a:r>
            <a:r>
              <a:rPr lang="en-GB" sz="2000" dirty="0" err="1"/>
              <a:t>oko</a:t>
            </a:r>
            <a:r>
              <a:rPr lang="en-GB" sz="2000" dirty="0"/>
              <a:t> 160 </a:t>
            </a:r>
            <a:r>
              <a:rPr lang="en-GB" sz="2000" dirty="0" err="1"/>
              <a:t>natjecatelja</a:t>
            </a:r>
            <a:r>
              <a:rPr lang="en-GB" sz="2000" dirty="0"/>
              <a:t>, s </a:t>
            </a:r>
            <a:r>
              <a:rPr lang="en-GB" sz="2000" dirty="0" err="1"/>
              <a:t>oko</a:t>
            </a:r>
            <a:r>
              <a:rPr lang="en-GB" sz="2000" dirty="0"/>
              <a:t> 140 </a:t>
            </a:r>
            <a:r>
              <a:rPr lang="en-GB" sz="2000" dirty="0" err="1"/>
              <a:t>ljudi</a:t>
            </a:r>
            <a:r>
              <a:rPr lang="en-GB" sz="2000" dirty="0"/>
              <a:t> u </a:t>
            </a:r>
            <a:r>
              <a:rPr lang="en-GB" sz="2000" dirty="0" err="1"/>
              <a:t>pratnji</a:t>
            </a:r>
            <a:r>
              <a:rPr lang="en-GB" sz="2000" dirty="0"/>
              <a:t>, 200 </a:t>
            </a:r>
            <a:r>
              <a:rPr lang="en-GB" sz="2000" dirty="0" err="1"/>
              <a:t>ljudi</a:t>
            </a:r>
            <a:r>
              <a:rPr lang="en-GB" sz="2000" dirty="0"/>
              <a:t> u </a:t>
            </a:r>
            <a:r>
              <a:rPr lang="en-GB" sz="2000" dirty="0" err="1"/>
              <a:t>organizaciji</a:t>
            </a:r>
            <a:r>
              <a:rPr lang="en-GB" sz="2000" dirty="0"/>
              <a:t> </a:t>
            </a:r>
            <a:r>
              <a:rPr lang="en-GB" sz="2000" dirty="0" err="1"/>
              <a:t>karavana</a:t>
            </a:r>
            <a:r>
              <a:rPr lang="en-GB" sz="2000" dirty="0"/>
              <a:t>, </a:t>
            </a:r>
            <a:r>
              <a:rPr lang="en-GB" sz="2000" dirty="0" err="1"/>
              <a:t>šest</a:t>
            </a:r>
            <a:r>
              <a:rPr lang="en-GB" sz="2000" dirty="0"/>
              <a:t> </a:t>
            </a:r>
            <a:r>
              <a:rPr lang="en-GB" sz="2000" dirty="0" err="1"/>
              <a:t>šlepera</a:t>
            </a:r>
            <a:r>
              <a:rPr lang="en-GB" sz="2000" dirty="0"/>
              <a:t> s </a:t>
            </a:r>
            <a:r>
              <a:rPr lang="en-GB" sz="2000" dirty="0" err="1"/>
              <a:t>opremom</a:t>
            </a:r>
            <a:r>
              <a:rPr lang="en-GB" sz="2000" dirty="0"/>
              <a:t>, </a:t>
            </a:r>
            <a:r>
              <a:rPr lang="en-GB" sz="2000" dirty="0" err="1"/>
              <a:t>motorkotači</a:t>
            </a:r>
            <a:r>
              <a:rPr lang="en-GB" sz="2000" dirty="0"/>
              <a:t>, </a:t>
            </a:r>
            <a:r>
              <a:rPr lang="en-GB" sz="2000" dirty="0" err="1"/>
              <a:t>helikopter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zrakoplov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drugo</a:t>
            </a:r>
            <a:r>
              <a:rPr lang="en-GB" sz="2000" dirty="0"/>
              <a:t>. </a:t>
            </a:r>
            <a:r>
              <a:rPr lang="en-GB" sz="2000" dirty="0" err="1"/>
              <a:t>Uz</a:t>
            </a:r>
            <a:r>
              <a:rPr lang="en-GB" sz="2000" dirty="0"/>
              <a:t> </a:t>
            </a:r>
            <a:r>
              <a:rPr lang="en-GB" sz="2000" dirty="0" err="1"/>
              <a:t>utrku</a:t>
            </a:r>
            <a:r>
              <a:rPr lang="en-GB" sz="2000" dirty="0"/>
              <a:t> se </a:t>
            </a:r>
            <a:r>
              <a:rPr lang="en-GB" sz="2000" dirty="0" err="1"/>
              <a:t>organiziralo</a:t>
            </a:r>
            <a:r>
              <a:rPr lang="en-GB" sz="2000" dirty="0"/>
              <a:t> </a:t>
            </a:r>
            <a:r>
              <a:rPr lang="en-GB" sz="2000" dirty="0" err="1"/>
              <a:t>niz</a:t>
            </a:r>
            <a:r>
              <a:rPr lang="en-GB" sz="2000" dirty="0"/>
              <a:t> </a:t>
            </a:r>
            <a:r>
              <a:rPr lang="en-GB" sz="2000" dirty="0" err="1"/>
              <a:t>kulturnih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zabavnih</a:t>
            </a:r>
            <a:r>
              <a:rPr lang="en-GB" sz="2000" dirty="0"/>
              <a:t> </a:t>
            </a:r>
            <a:r>
              <a:rPr lang="en-GB" sz="2000" dirty="0" err="1"/>
              <a:t>događanja</a:t>
            </a:r>
            <a:r>
              <a:rPr lang="en-GB" sz="2000" dirty="0"/>
              <a:t>. </a:t>
            </a:r>
            <a:r>
              <a:rPr lang="en-GB" sz="2000" dirty="0" err="1"/>
              <a:t>Turistička</a:t>
            </a:r>
            <a:r>
              <a:rPr lang="en-GB" sz="2000" dirty="0"/>
              <a:t> </a:t>
            </a:r>
            <a:r>
              <a:rPr lang="en-GB" sz="2000" dirty="0" err="1"/>
              <a:t>važnost</a:t>
            </a:r>
            <a:r>
              <a:rPr lang="en-GB" sz="2000" dirty="0"/>
              <a:t> </a:t>
            </a:r>
            <a:r>
              <a:rPr lang="en-GB" sz="2000" dirty="0" err="1"/>
              <a:t>projekta</a:t>
            </a:r>
            <a:r>
              <a:rPr lang="en-GB" sz="2000" dirty="0"/>
              <a:t> je u tome </a:t>
            </a:r>
            <a:r>
              <a:rPr lang="en-GB" sz="2000" dirty="0" err="1"/>
              <a:t>što</a:t>
            </a:r>
            <a:r>
              <a:rPr lang="en-GB" sz="2000" dirty="0"/>
              <a:t> se </a:t>
            </a:r>
            <a:r>
              <a:rPr lang="en-GB" sz="2000" dirty="0" err="1"/>
              <a:t>njime</a:t>
            </a:r>
            <a:r>
              <a:rPr lang="en-GB" sz="2000" dirty="0"/>
              <a:t> </a:t>
            </a:r>
            <a:r>
              <a:rPr lang="en-GB" sz="2000" dirty="0" err="1"/>
              <a:t>proširuje</a:t>
            </a:r>
            <a:r>
              <a:rPr lang="en-GB" sz="2000" dirty="0"/>
              <a:t> </a:t>
            </a:r>
            <a:r>
              <a:rPr lang="en-GB" sz="2000" dirty="0" err="1"/>
              <a:t>sezona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dokazano</a:t>
            </a:r>
            <a:r>
              <a:rPr lang="en-GB" sz="2000" dirty="0"/>
              <a:t> </a:t>
            </a:r>
            <a:r>
              <a:rPr lang="en-GB" sz="2000" dirty="0" err="1"/>
              <a:t>vrlo</a:t>
            </a:r>
            <a:r>
              <a:rPr lang="en-GB" sz="2000" dirty="0"/>
              <a:t> </a:t>
            </a:r>
            <a:r>
              <a:rPr lang="en-GB" sz="2000" dirty="0" err="1"/>
              <a:t>učinkovito</a:t>
            </a:r>
            <a:r>
              <a:rPr lang="en-GB" sz="2000" dirty="0"/>
              <a:t> </a:t>
            </a:r>
            <a:r>
              <a:rPr lang="en-GB" sz="2000" dirty="0" err="1"/>
              <a:t>promiče</a:t>
            </a:r>
            <a:r>
              <a:rPr lang="en-GB" sz="2000" dirty="0"/>
              <a:t> </a:t>
            </a:r>
            <a:r>
              <a:rPr lang="en-GB" sz="2000" dirty="0" err="1"/>
              <a:t>državu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krajeve</a:t>
            </a:r>
            <a:r>
              <a:rPr lang="en-GB" sz="2000" dirty="0"/>
              <a:t> </a:t>
            </a:r>
            <a:r>
              <a:rPr lang="en-GB" sz="2000" dirty="0" err="1"/>
              <a:t>kroz</a:t>
            </a:r>
            <a:r>
              <a:rPr lang="en-GB" sz="2000" dirty="0"/>
              <a:t> </a:t>
            </a:r>
            <a:r>
              <a:rPr lang="en-GB" sz="2000" dirty="0" err="1"/>
              <a:t>koje</a:t>
            </a:r>
            <a:r>
              <a:rPr lang="en-GB" sz="2000" dirty="0"/>
              <a:t> </a:t>
            </a:r>
            <a:r>
              <a:rPr lang="en-GB" sz="2000" dirty="0" err="1"/>
              <a:t>prolazi</a:t>
            </a:r>
            <a:r>
              <a:rPr lang="en-GB" sz="2000" dirty="0"/>
              <a:t>. </a:t>
            </a:r>
            <a:r>
              <a:rPr lang="en-GB" sz="2000" dirty="0" err="1"/>
              <a:t>Polovinu</a:t>
            </a:r>
            <a:r>
              <a:rPr lang="en-GB" sz="2000" dirty="0"/>
              <a:t> </a:t>
            </a:r>
            <a:r>
              <a:rPr lang="en-GB" sz="2000" dirty="0" err="1"/>
              <a:t>troškova</a:t>
            </a:r>
            <a:r>
              <a:rPr lang="en-GB" sz="2000" dirty="0"/>
              <a:t> </a:t>
            </a:r>
            <a:r>
              <a:rPr lang="en-GB" sz="2000" dirty="0" err="1"/>
              <a:t>činit</a:t>
            </a:r>
            <a:r>
              <a:rPr lang="en-GB" sz="2000" dirty="0"/>
              <a:t> </a:t>
            </a:r>
            <a:r>
              <a:rPr lang="en-GB" sz="2000" dirty="0" err="1"/>
              <a:t>će</a:t>
            </a:r>
            <a:r>
              <a:rPr lang="en-GB" sz="2000" dirty="0"/>
              <a:t> </a:t>
            </a:r>
            <a:r>
              <a:rPr lang="en-GB" sz="2000" dirty="0" err="1"/>
              <a:t>financiranje</a:t>
            </a:r>
            <a:r>
              <a:rPr lang="en-GB" sz="2000" dirty="0"/>
              <a:t> </a:t>
            </a:r>
            <a:r>
              <a:rPr lang="en-GB" sz="2000" dirty="0" err="1"/>
              <a:t>prijenosa</a:t>
            </a:r>
            <a:r>
              <a:rPr lang="en-GB" sz="2000" dirty="0"/>
              <a:t> </a:t>
            </a:r>
            <a:r>
              <a:rPr lang="en-GB" sz="2000" dirty="0" err="1"/>
              <a:t>uživo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Eurosportu</a:t>
            </a:r>
            <a:r>
              <a:rPr lang="en-GB" sz="2000" dirty="0"/>
              <a:t>.</a:t>
            </a:r>
            <a:endParaRPr lang="en-GB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816793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1" y="2551130"/>
            <a:ext cx="6026806" cy="33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4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Etape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GB" dirty="0" smtClean="0"/>
              <a:t>Tour of Croatia </a:t>
            </a:r>
            <a:r>
              <a:rPr lang="en-GB" dirty="0" err="1" smtClean="0"/>
              <a:t>sastoji</a:t>
            </a:r>
            <a:r>
              <a:rPr lang="en-GB" dirty="0" smtClean="0"/>
              <a:t> se od 6 </a:t>
            </a:r>
            <a:r>
              <a:rPr lang="en-GB" dirty="0" err="1" smtClean="0"/>
              <a:t>etapa</a:t>
            </a:r>
            <a:r>
              <a:rPr lang="en-GB" dirty="0" smtClean="0"/>
              <a:t>.</a:t>
            </a:r>
          </a:p>
          <a:p>
            <a:pPr marL="342900" indent="-342900">
              <a:buAutoNum type="arabicPeriod"/>
            </a:pPr>
            <a:r>
              <a:rPr lang="en-GB" dirty="0" smtClean="0"/>
              <a:t>Je od </a:t>
            </a:r>
            <a:r>
              <a:rPr lang="en-GB" dirty="0" err="1" smtClean="0"/>
              <a:t>Osijeka</a:t>
            </a:r>
            <a:r>
              <a:rPr lang="en-GB" dirty="0" smtClean="0"/>
              <a:t> do </a:t>
            </a:r>
            <a:r>
              <a:rPr lang="en-GB" dirty="0" err="1" smtClean="0"/>
              <a:t>Varaždina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 Je od </a:t>
            </a:r>
            <a:r>
              <a:rPr lang="en-GB" dirty="0" err="1" smtClean="0"/>
              <a:t>Sv</a:t>
            </a:r>
            <a:r>
              <a:rPr lang="en-GB" dirty="0" smtClean="0"/>
              <a:t>. Martina do </a:t>
            </a:r>
            <a:r>
              <a:rPr lang="en-GB" dirty="0" err="1" smtClean="0"/>
              <a:t>Zagreba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Je od </a:t>
            </a:r>
            <a:r>
              <a:rPr lang="en-GB" dirty="0" err="1" smtClean="0"/>
              <a:t>Poreča</a:t>
            </a:r>
            <a:r>
              <a:rPr lang="en-GB" dirty="0" smtClean="0"/>
              <a:t> do </a:t>
            </a:r>
            <a:r>
              <a:rPr lang="en-GB" dirty="0" err="1" smtClean="0"/>
              <a:t>Umaga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Je od </a:t>
            </a:r>
            <a:r>
              <a:rPr lang="en-GB" dirty="0" err="1" smtClean="0"/>
              <a:t>Crikvenice</a:t>
            </a:r>
            <a:r>
              <a:rPr lang="en-GB" dirty="0" smtClean="0"/>
              <a:t> do </a:t>
            </a:r>
            <a:r>
              <a:rPr lang="en-GB" dirty="0" err="1" smtClean="0"/>
              <a:t>Vojaka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Je od </a:t>
            </a:r>
            <a:r>
              <a:rPr lang="en-GB" dirty="0" err="1" smtClean="0"/>
              <a:t>Plitvica</a:t>
            </a:r>
            <a:r>
              <a:rPr lang="en-GB" dirty="0" smtClean="0"/>
              <a:t> do </a:t>
            </a:r>
            <a:r>
              <a:rPr lang="en-GB" dirty="0" err="1" smtClean="0"/>
              <a:t>Splita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Je od </a:t>
            </a:r>
            <a:r>
              <a:rPr lang="en-GB" dirty="0" err="1" smtClean="0"/>
              <a:t>Makarske</a:t>
            </a:r>
            <a:r>
              <a:rPr lang="en-GB" dirty="0" smtClean="0"/>
              <a:t> do </a:t>
            </a:r>
            <a:r>
              <a:rPr lang="en-GB" dirty="0" err="1" smtClean="0"/>
              <a:t>Šibenika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043" y="1834166"/>
            <a:ext cx="5535336" cy="4940495"/>
          </a:xfrm>
        </p:spPr>
      </p:pic>
    </p:spTree>
    <p:extLst>
      <p:ext uri="{BB962C8B-B14F-4D97-AF65-F5344CB8AC3E}">
        <p14:creationId xmlns:p14="http://schemas.microsoft.com/office/powerpoint/2010/main" val="109129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GB" sz="1600" dirty="0" err="1">
                <a:latin typeface="Arial Black" panose="020B0A04020102020204" pitchFamily="34" charset="0"/>
              </a:rPr>
              <a:t>Najtrofejniji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hrvatski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vozač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koji</a:t>
            </a:r>
            <a:r>
              <a:rPr lang="en-GB" sz="1600" dirty="0">
                <a:latin typeface="Arial Black" panose="020B0A04020102020204" pitchFamily="34" charset="0"/>
              </a:rPr>
              <a:t> se </a:t>
            </a:r>
            <a:r>
              <a:rPr lang="en-GB" sz="1600" dirty="0" err="1">
                <a:latin typeface="Arial Black" panose="020B0A04020102020204" pitchFamily="34" charset="0"/>
              </a:rPr>
              <a:t>pojavio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na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startu</a:t>
            </a:r>
            <a:r>
              <a:rPr lang="en-GB" sz="1600" dirty="0">
                <a:latin typeface="Arial Black" panose="020B0A04020102020204" pitchFamily="34" charset="0"/>
              </a:rPr>
              <a:t> bio je 37-godišnji veteran </a:t>
            </a:r>
            <a:r>
              <a:rPr lang="en-GB" sz="1600" dirty="0" err="1">
                <a:latin typeface="Arial Black" panose="020B0A04020102020204" pitchFamily="34" charset="0"/>
              </a:rPr>
              <a:t>Radoslav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Rogina</a:t>
            </a:r>
            <a:r>
              <a:rPr lang="en-GB" sz="1600" dirty="0">
                <a:latin typeface="Arial Black" panose="020B0A04020102020204" pitchFamily="34" charset="0"/>
              </a:rPr>
              <a:t>, </a:t>
            </a:r>
            <a:r>
              <a:rPr lang="en-GB" sz="1600" dirty="0" err="1">
                <a:latin typeface="Arial Black" panose="020B0A04020102020204" pitchFamily="34" charset="0"/>
              </a:rPr>
              <a:t>koji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nastupa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za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slovensku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momčad</a:t>
            </a:r>
            <a:r>
              <a:rPr lang="en-GB" sz="1600" dirty="0">
                <a:latin typeface="Arial Black" panose="020B0A04020102020204" pitchFamily="34" charset="0"/>
              </a:rPr>
              <a:t> Adria Mobil. </a:t>
            </a:r>
            <a:r>
              <a:rPr lang="en-GB" sz="1600" dirty="0" err="1">
                <a:latin typeface="Arial Black" panose="020B0A04020102020204" pitchFamily="34" charset="0"/>
              </a:rPr>
              <a:t>Uz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njega</a:t>
            </a:r>
            <a:r>
              <a:rPr lang="en-GB" sz="1600" dirty="0">
                <a:latin typeface="Arial Black" panose="020B0A04020102020204" pitchFamily="34" charset="0"/>
              </a:rPr>
              <a:t>, od </a:t>
            </a:r>
            <a:r>
              <a:rPr lang="en-GB" sz="1600" dirty="0" err="1">
                <a:latin typeface="Arial Black" panose="020B0A04020102020204" pitchFamily="34" charset="0"/>
              </a:rPr>
              <a:t>hrvatskih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vozača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nastupio</a:t>
            </a:r>
            <a:r>
              <a:rPr lang="en-GB" sz="1600" dirty="0">
                <a:latin typeface="Arial Black" panose="020B0A04020102020204" pitchFamily="34" charset="0"/>
              </a:rPr>
              <a:t> je </a:t>
            </a:r>
            <a:r>
              <a:rPr lang="en-GB" sz="1600" dirty="0" err="1">
                <a:latin typeface="Arial Black" panose="020B0A04020102020204" pitchFamily="34" charset="0"/>
              </a:rPr>
              <a:t>i</a:t>
            </a:r>
            <a:r>
              <a:rPr lang="en-GB" sz="1600" dirty="0">
                <a:latin typeface="Arial Black" panose="020B0A04020102020204" pitchFamily="34" charset="0"/>
              </a:rPr>
              <a:t> </a:t>
            </a:r>
            <a:r>
              <a:rPr lang="en-GB" sz="1600" dirty="0" err="1">
                <a:latin typeface="Arial Black" panose="020B0A04020102020204" pitchFamily="34" charset="0"/>
              </a:rPr>
              <a:t>Matija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Kvasina</a:t>
            </a:r>
            <a:r>
              <a:rPr lang="en-GB" sz="1600" dirty="0">
                <a:latin typeface="Arial Black" panose="020B0A04020102020204" pitchFamily="34" charset="0"/>
              </a:rPr>
              <a:t> </a:t>
            </a:r>
            <a:r>
              <a:rPr lang="en-GB" sz="1600" dirty="0" err="1">
                <a:latin typeface="Arial Black" panose="020B0A04020102020204" pitchFamily="34" charset="0"/>
              </a:rPr>
              <a:t>i</a:t>
            </a:r>
            <a:r>
              <a:rPr lang="en-GB" sz="1600" dirty="0">
                <a:latin typeface="Arial Black" panose="020B0A04020102020204" pitchFamily="34" charset="0"/>
              </a:rPr>
              <a:t> Josip </a:t>
            </a:r>
            <a:r>
              <a:rPr lang="en-GB" sz="1600" dirty="0" err="1">
                <a:latin typeface="Arial Black" panose="020B0A04020102020204" pitchFamily="34" charset="0"/>
              </a:rPr>
              <a:t>Rumac</a:t>
            </a:r>
            <a:r>
              <a:rPr lang="en-GB" sz="1600" dirty="0">
                <a:latin typeface="Arial Black" panose="020B0A04020102020204" pitchFamily="34" charset="0"/>
              </a:rPr>
              <a:t>, </a:t>
            </a:r>
            <a:r>
              <a:rPr lang="en-GB" sz="1600" dirty="0" err="1">
                <a:latin typeface="Arial Black" panose="020B0A04020102020204" pitchFamily="34" charset="0"/>
              </a:rPr>
              <a:t>koji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ove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sezone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nastupaju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za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azerbajdžanski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sastav</a:t>
            </a:r>
            <a:r>
              <a:rPr lang="en-GB" sz="1600" dirty="0">
                <a:latin typeface="Arial Black" panose="020B0A04020102020204" pitchFamily="34" charset="0"/>
              </a:rPr>
              <a:t> Synergy Baku Cycling Project, Bruno </a:t>
            </a:r>
            <a:r>
              <a:rPr lang="en-GB" sz="1600" dirty="0" err="1">
                <a:latin typeface="Arial Black" panose="020B0A04020102020204" pitchFamily="34" charset="0"/>
              </a:rPr>
              <a:t>Maltar</a:t>
            </a:r>
            <a:r>
              <a:rPr lang="en-GB" sz="1600" dirty="0">
                <a:latin typeface="Arial Black" panose="020B0A04020102020204" pitchFamily="34" charset="0"/>
              </a:rPr>
              <a:t> </a:t>
            </a:r>
            <a:r>
              <a:rPr lang="en-GB" sz="1600" dirty="0" err="1">
                <a:latin typeface="Arial Black" panose="020B0A04020102020204" pitchFamily="34" charset="0"/>
              </a:rPr>
              <a:t>kao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član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slovenske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Radenske</a:t>
            </a:r>
            <a:r>
              <a:rPr lang="en-GB" sz="1600" dirty="0">
                <a:latin typeface="Arial Black" panose="020B0A04020102020204" pitchFamily="34" charset="0"/>
              </a:rPr>
              <a:t>, </a:t>
            </a:r>
            <a:r>
              <a:rPr lang="en-GB" sz="1600" dirty="0" err="1">
                <a:latin typeface="Arial Black" panose="020B0A04020102020204" pitchFamily="34" charset="0"/>
              </a:rPr>
              <a:t>dok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su</a:t>
            </a:r>
            <a:r>
              <a:rPr lang="en-GB" sz="1600" dirty="0">
                <a:latin typeface="Arial Black" panose="020B0A04020102020204" pitchFamily="34" charset="0"/>
              </a:rPr>
              <a:t> u </a:t>
            </a:r>
            <a:r>
              <a:rPr lang="en-GB" sz="1600" dirty="0" err="1">
                <a:latin typeface="Arial Black" panose="020B0A04020102020204" pitchFamily="34" charset="0"/>
              </a:rPr>
              <a:t>sastavu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Meridiane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Kamen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iz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Pazina</a:t>
            </a:r>
            <a:r>
              <a:rPr lang="en-GB" sz="1600" dirty="0">
                <a:latin typeface="Arial Black" panose="020B0A04020102020204" pitchFamily="34" charset="0"/>
              </a:rPr>
              <a:t> </a:t>
            </a:r>
            <a:r>
              <a:rPr lang="en-GB" sz="1600" dirty="0" err="1">
                <a:latin typeface="Arial Black" panose="020B0A04020102020204" pitchFamily="34" charset="0"/>
              </a:rPr>
              <a:t>bili</a:t>
            </a:r>
            <a:r>
              <a:rPr lang="en-GB" sz="1600" dirty="0">
                <a:latin typeface="Arial Black" panose="020B0A04020102020204" pitchFamily="34" charset="0"/>
              </a:rPr>
              <a:t> Emanuel </a:t>
            </a:r>
            <a:r>
              <a:rPr lang="en-GB" sz="1600" dirty="0" err="1">
                <a:latin typeface="Arial Black" panose="020B0A04020102020204" pitchFamily="34" charset="0"/>
              </a:rPr>
              <a:t>Kišerlovski</a:t>
            </a:r>
            <a:r>
              <a:rPr lang="en-GB" sz="1600" dirty="0">
                <a:latin typeface="Arial Black" panose="020B0A04020102020204" pitchFamily="34" charset="0"/>
              </a:rPr>
              <a:t>, Mateo </a:t>
            </a:r>
            <a:r>
              <a:rPr lang="en-GB" sz="1600" dirty="0" err="1">
                <a:latin typeface="Arial Black" panose="020B0A04020102020204" pitchFamily="34" charset="0"/>
              </a:rPr>
              <a:t>Franković</a:t>
            </a:r>
            <a:r>
              <a:rPr lang="en-GB" sz="1600" dirty="0">
                <a:latin typeface="Arial Black" panose="020B0A04020102020204" pitchFamily="34" charset="0"/>
              </a:rPr>
              <a:t> </a:t>
            </a:r>
            <a:r>
              <a:rPr lang="en-GB" sz="1600" dirty="0" err="1">
                <a:latin typeface="Arial Black" panose="020B0A04020102020204" pitchFamily="34" charset="0"/>
              </a:rPr>
              <a:t>i</a:t>
            </a:r>
            <a:r>
              <a:rPr lang="en-GB" sz="1600" dirty="0">
                <a:latin typeface="Arial Black" panose="020B0A04020102020204" pitchFamily="34" charset="0"/>
              </a:rPr>
              <a:t> Paolo </a:t>
            </a:r>
            <a:r>
              <a:rPr lang="en-GB" sz="1600" dirty="0" err="1">
                <a:latin typeface="Arial Black" panose="020B0A04020102020204" pitchFamily="34" charset="0"/>
              </a:rPr>
              <a:t>Rigo</a:t>
            </a:r>
            <a:r>
              <a:rPr lang="en-GB" sz="1600" dirty="0">
                <a:latin typeface="Arial Black" panose="020B0A04020102020204" pitchFamily="34" charset="0"/>
              </a:rPr>
              <a:t>.</a:t>
            </a:r>
            <a:endParaRPr lang="en-GB" sz="1600" dirty="0">
              <a:latin typeface="Arial Black" panose="020B0A040201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480" y="2509868"/>
            <a:ext cx="5845150" cy="3684986"/>
          </a:xfrm>
        </p:spPr>
      </p:pic>
    </p:spTree>
    <p:extLst>
      <p:ext uri="{BB962C8B-B14F-4D97-AF65-F5344CB8AC3E}">
        <p14:creationId xmlns:p14="http://schemas.microsoft.com/office/powerpoint/2010/main" val="97525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/>
              <a:t>Hrvatski</a:t>
            </a:r>
            <a:r>
              <a:rPr lang="en-GB" dirty="0"/>
              <a:t> </a:t>
            </a:r>
            <a:r>
              <a:rPr lang="en-GB" dirty="0" err="1"/>
              <a:t>biciklist</a:t>
            </a:r>
            <a:r>
              <a:rPr lang="en-GB" dirty="0"/>
              <a:t> </a:t>
            </a:r>
            <a:r>
              <a:rPr lang="en-GB" dirty="0" err="1"/>
              <a:t>Matija</a:t>
            </a:r>
            <a:r>
              <a:rPr lang="en-GB" dirty="0"/>
              <a:t> </a:t>
            </a:r>
            <a:r>
              <a:rPr lang="en-GB" dirty="0" err="1"/>
              <a:t>Kvasina</a:t>
            </a:r>
            <a:r>
              <a:rPr lang="en-GB" dirty="0"/>
              <a:t> (Synergy Baku Cycling Project) </a:t>
            </a:r>
            <a:r>
              <a:rPr lang="en-GB" dirty="0" err="1"/>
              <a:t>drugi</a:t>
            </a:r>
            <a:r>
              <a:rPr lang="en-GB" dirty="0"/>
              <a:t> je </a:t>
            </a:r>
            <a:r>
              <a:rPr lang="en-GB" dirty="0" err="1"/>
              <a:t>stigao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cilj</a:t>
            </a:r>
            <a:r>
              <a:rPr lang="en-GB" dirty="0"/>
              <a:t> </a:t>
            </a:r>
            <a:r>
              <a:rPr lang="en-GB" dirty="0" err="1"/>
              <a:t>četvrte</a:t>
            </a:r>
            <a:r>
              <a:rPr lang="en-GB" dirty="0"/>
              <a:t>, '</a:t>
            </a:r>
            <a:r>
              <a:rPr lang="en-GB" dirty="0" err="1"/>
              <a:t>kraljevske</a:t>
            </a:r>
            <a:r>
              <a:rPr lang="en-GB" dirty="0"/>
              <a:t>' </a:t>
            </a:r>
            <a:r>
              <a:rPr lang="en-GB" dirty="0" err="1"/>
              <a:t>etape</a:t>
            </a:r>
            <a:r>
              <a:rPr lang="en-GB" dirty="0"/>
              <a:t> </a:t>
            </a:r>
            <a:r>
              <a:rPr lang="en-GB" dirty="0" err="1"/>
              <a:t>utrke</a:t>
            </a:r>
            <a:r>
              <a:rPr lang="en-GB" dirty="0"/>
              <a:t> Tour of Croatia </a:t>
            </a:r>
            <a:r>
              <a:rPr lang="en-GB" dirty="0" err="1"/>
              <a:t>vožene</a:t>
            </a:r>
            <a:r>
              <a:rPr lang="en-GB" dirty="0"/>
              <a:t> 22. </a:t>
            </a:r>
            <a:r>
              <a:rPr lang="en-GB" dirty="0" err="1"/>
              <a:t>travnja</a:t>
            </a:r>
            <a:r>
              <a:rPr lang="en-GB" dirty="0"/>
              <a:t>, </a:t>
            </a:r>
            <a:r>
              <a:rPr lang="en-GB" dirty="0" err="1"/>
              <a:t>koja</a:t>
            </a:r>
            <a:r>
              <a:rPr lang="en-GB" dirty="0"/>
              <a:t> je </a:t>
            </a:r>
            <a:r>
              <a:rPr lang="en-GB" dirty="0" err="1"/>
              <a:t>cilj</a:t>
            </a:r>
            <a:r>
              <a:rPr lang="en-GB" dirty="0"/>
              <a:t> </a:t>
            </a:r>
            <a:r>
              <a:rPr lang="en-GB" dirty="0" err="1"/>
              <a:t>imala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 </a:t>
            </a:r>
            <a:r>
              <a:rPr lang="en-GB" dirty="0" err="1"/>
              <a:t>Učki</a:t>
            </a:r>
            <a:r>
              <a:rPr lang="en-GB" dirty="0"/>
              <a:t>, a </a:t>
            </a:r>
            <a:r>
              <a:rPr lang="en-GB" dirty="0" err="1"/>
              <a:t>tim</a:t>
            </a:r>
            <a:r>
              <a:rPr lang="en-GB" dirty="0"/>
              <a:t> je </a:t>
            </a:r>
            <a:r>
              <a:rPr lang="en-GB" dirty="0" err="1"/>
              <a:t>rezultatom</a:t>
            </a:r>
            <a:r>
              <a:rPr lang="en-GB" dirty="0"/>
              <a:t> </a:t>
            </a:r>
            <a:r>
              <a:rPr lang="en-GB" dirty="0" err="1"/>
              <a:t>preuzeo</a:t>
            </a:r>
            <a:r>
              <a:rPr lang="en-GB" dirty="0"/>
              <a:t> </a:t>
            </a:r>
            <a:r>
              <a:rPr lang="en-GB" dirty="0" err="1"/>
              <a:t>vodstvo</a:t>
            </a:r>
            <a:r>
              <a:rPr lang="en-GB" dirty="0"/>
              <a:t> u </a:t>
            </a:r>
            <a:r>
              <a:rPr lang="en-GB" dirty="0" err="1"/>
              <a:t>ukupnom</a:t>
            </a:r>
            <a:r>
              <a:rPr lang="en-GB" dirty="0"/>
              <a:t> </a:t>
            </a:r>
            <a:r>
              <a:rPr lang="en-GB" dirty="0" err="1"/>
              <a:t>redoslijedu</a:t>
            </a:r>
            <a:r>
              <a:rPr lang="en-GB" dirty="0"/>
              <a:t> </a:t>
            </a:r>
            <a:r>
              <a:rPr lang="en-GB" dirty="0" err="1"/>
              <a:t>dvije</a:t>
            </a:r>
            <a:r>
              <a:rPr lang="en-GB" dirty="0"/>
              <a:t> </a:t>
            </a:r>
            <a:r>
              <a:rPr lang="en-GB" dirty="0" err="1"/>
              <a:t>etape</a:t>
            </a:r>
            <a:r>
              <a:rPr lang="en-GB" dirty="0"/>
              <a:t> </a:t>
            </a:r>
            <a:r>
              <a:rPr lang="en-GB" dirty="0" err="1"/>
              <a:t>prije</a:t>
            </a:r>
            <a:r>
              <a:rPr lang="en-GB" dirty="0"/>
              <a:t> </a:t>
            </a:r>
            <a:r>
              <a:rPr lang="en-GB" dirty="0" err="1"/>
              <a:t>završetka</a:t>
            </a:r>
            <a:r>
              <a:rPr lang="en-GB" dirty="0"/>
              <a:t>. </a:t>
            </a:r>
            <a:r>
              <a:rPr lang="en-GB" dirty="0" err="1"/>
              <a:t>Pobjednik</a:t>
            </a:r>
            <a:r>
              <a:rPr lang="en-GB" dirty="0"/>
              <a:t> </a:t>
            </a:r>
            <a:r>
              <a:rPr lang="en-GB" dirty="0" err="1"/>
              <a:t>etape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je start </a:t>
            </a:r>
            <a:r>
              <a:rPr lang="en-GB" dirty="0" err="1"/>
              <a:t>imala</a:t>
            </a:r>
            <a:r>
              <a:rPr lang="en-GB" dirty="0"/>
              <a:t> u </a:t>
            </a:r>
            <a:r>
              <a:rPr lang="en-GB" dirty="0" err="1" smtClean="0"/>
              <a:t>Crikvenici</a:t>
            </a:r>
            <a:r>
              <a:rPr lang="en-GB" dirty="0"/>
              <a:t> bio je </a:t>
            </a:r>
            <a:r>
              <a:rPr lang="en-GB" dirty="0" err="1"/>
              <a:t>Austrijanac</a:t>
            </a:r>
            <a:r>
              <a:rPr lang="en-GB" dirty="0"/>
              <a:t> Riccardo </a:t>
            </a:r>
            <a:r>
              <a:rPr lang="en-GB" dirty="0" err="1"/>
              <a:t>Zoidl</a:t>
            </a:r>
            <a:r>
              <a:rPr lang="en-GB" dirty="0"/>
              <a:t> (Trek)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nešto</a:t>
            </a:r>
            <a:r>
              <a:rPr lang="en-GB" dirty="0"/>
              <a:t> </a:t>
            </a:r>
            <a:r>
              <a:rPr lang="en-GB" dirty="0" err="1"/>
              <a:t>više</a:t>
            </a:r>
            <a:r>
              <a:rPr lang="en-GB" dirty="0"/>
              <a:t> od tri </a:t>
            </a:r>
            <a:r>
              <a:rPr lang="en-GB" dirty="0" err="1"/>
              <a:t>sata</a:t>
            </a:r>
            <a:r>
              <a:rPr lang="en-GB" dirty="0"/>
              <a:t> </a:t>
            </a:r>
            <a:r>
              <a:rPr lang="en-GB" dirty="0" err="1"/>
              <a:t>popeo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Učku</a:t>
            </a:r>
            <a:r>
              <a:rPr lang="en-GB" dirty="0"/>
              <a:t>, s 28 </a:t>
            </a:r>
            <a:r>
              <a:rPr lang="en-GB" dirty="0" err="1"/>
              <a:t>sekundi</a:t>
            </a:r>
            <a:r>
              <a:rPr lang="en-GB" dirty="0"/>
              <a:t> </a:t>
            </a:r>
            <a:r>
              <a:rPr lang="en-GB" dirty="0" err="1"/>
              <a:t>prednosti</a:t>
            </a:r>
            <a:r>
              <a:rPr lang="en-GB" dirty="0"/>
              <a:t> </a:t>
            </a:r>
            <a:r>
              <a:rPr lang="en-GB" dirty="0" err="1"/>
              <a:t>pred</a:t>
            </a:r>
            <a:r>
              <a:rPr lang="en-GB" dirty="0"/>
              <a:t> </a:t>
            </a:r>
            <a:r>
              <a:rPr lang="en-GB" dirty="0" err="1"/>
              <a:t>Kvasinom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Španjolcem</a:t>
            </a:r>
            <a:r>
              <a:rPr lang="en-GB" dirty="0"/>
              <a:t> </a:t>
            </a:r>
            <a:r>
              <a:rPr lang="en-GB" dirty="0" err="1"/>
              <a:t>Victorom</a:t>
            </a:r>
            <a:r>
              <a:rPr lang="en-GB" dirty="0"/>
              <a:t> de la </a:t>
            </a:r>
            <a:r>
              <a:rPr lang="en-GB" dirty="0" err="1"/>
              <a:t>Parteom</a:t>
            </a:r>
            <a:r>
              <a:rPr lang="en-GB" dirty="0"/>
              <a:t> (CCC). </a:t>
            </a:r>
            <a:r>
              <a:rPr lang="en-GB" dirty="0" err="1"/>
              <a:t>Peti</a:t>
            </a:r>
            <a:r>
              <a:rPr lang="en-GB" dirty="0"/>
              <a:t> je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cilj</a:t>
            </a:r>
            <a:r>
              <a:rPr lang="en-GB" dirty="0"/>
              <a:t> </a:t>
            </a:r>
            <a:r>
              <a:rPr lang="en-GB" dirty="0" err="1"/>
              <a:t>stigao</a:t>
            </a:r>
            <a:r>
              <a:rPr lang="en-GB" dirty="0"/>
              <a:t> </a:t>
            </a:r>
            <a:r>
              <a:rPr lang="en-GB" dirty="0" err="1"/>
              <a:t>drugi</a:t>
            </a:r>
            <a:r>
              <a:rPr lang="en-GB" dirty="0"/>
              <a:t> </a:t>
            </a:r>
            <a:r>
              <a:rPr lang="en-GB" dirty="0" err="1"/>
              <a:t>hrvatski</a:t>
            </a:r>
            <a:r>
              <a:rPr lang="en-GB" dirty="0"/>
              <a:t> </a:t>
            </a:r>
            <a:r>
              <a:rPr lang="en-GB" dirty="0" err="1"/>
              <a:t>biciklist</a:t>
            </a:r>
            <a:r>
              <a:rPr lang="en-GB" dirty="0"/>
              <a:t> </a:t>
            </a:r>
            <a:r>
              <a:rPr lang="en-GB" dirty="0" err="1"/>
              <a:t>Radoslav</a:t>
            </a:r>
            <a:r>
              <a:rPr lang="en-GB" dirty="0"/>
              <a:t> </a:t>
            </a:r>
            <a:r>
              <a:rPr lang="en-GB" dirty="0" err="1"/>
              <a:t>Rogina</a:t>
            </a:r>
            <a:r>
              <a:rPr lang="en-GB" dirty="0"/>
              <a:t>, </a:t>
            </a:r>
            <a:r>
              <a:rPr lang="en-GB" dirty="0" err="1"/>
              <a:t>član</a:t>
            </a:r>
            <a:r>
              <a:rPr lang="en-GB" dirty="0"/>
              <a:t> </a:t>
            </a:r>
            <a:r>
              <a:rPr lang="en-GB" dirty="0" err="1"/>
              <a:t>slovenske</a:t>
            </a:r>
            <a:r>
              <a:rPr lang="en-GB" dirty="0"/>
              <a:t> </a:t>
            </a:r>
            <a:r>
              <a:rPr lang="en-GB" dirty="0" err="1"/>
              <a:t>momčadi</a:t>
            </a:r>
            <a:r>
              <a:rPr lang="en-GB" dirty="0"/>
              <a:t> Adria Mobil.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807" y="2196829"/>
            <a:ext cx="4254722" cy="4254722"/>
          </a:xfrm>
        </p:spPr>
      </p:pic>
    </p:spTree>
    <p:extLst>
      <p:ext uri="{BB962C8B-B14F-4D97-AF65-F5344CB8AC3E}">
        <p14:creationId xmlns:p14="http://schemas.microsoft.com/office/powerpoint/2010/main" val="234525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Napravio</a:t>
            </a:r>
            <a:r>
              <a:rPr lang="en-GB" dirty="0" smtClean="0"/>
              <a:t>: Gabriel Margeta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60141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</TotalTime>
  <Words>107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Trebuchet MS</vt:lpstr>
      <vt:lpstr>Berlin</vt:lpstr>
      <vt:lpstr>Tour of Croatia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Napravio: Gabriel Margeta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 of Croatia</dc:title>
  <dc:creator>Gabriel Margeta</dc:creator>
  <cp:lastModifiedBy>Gabriel Margeta</cp:lastModifiedBy>
  <cp:revision>3</cp:revision>
  <dcterms:created xsi:type="dcterms:W3CDTF">2016-04-26T08:35:44Z</dcterms:created>
  <dcterms:modified xsi:type="dcterms:W3CDTF">2016-04-26T08:56:13Z</dcterms:modified>
</cp:coreProperties>
</file>