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-84" y="-7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Post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Kršćanski</a:t>
            </a:r>
            <a:r>
              <a:rPr lang="en-GB" dirty="0" smtClean="0"/>
              <a:t> </a:t>
            </a:r>
            <a:r>
              <a:rPr lang="en-GB" dirty="0" err="1" smtClean="0"/>
              <a:t>običaji</a:t>
            </a:r>
            <a:endParaRPr lang="hr-HR" dirty="0" smtClean="0"/>
          </a:p>
          <a:p>
            <a:r>
              <a:rPr lang="hr-HR" smtClean="0"/>
              <a:t>Gabriel Margeta, 1.b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24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Post u </a:t>
            </a:r>
            <a:r>
              <a:rPr lang="en-GB" dirty="0" err="1" smtClean="0"/>
              <a:t>Bibliji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U </a:t>
            </a:r>
            <a:r>
              <a:rPr lang="en-GB" dirty="0" err="1"/>
              <a:t>B</a:t>
            </a:r>
            <a:r>
              <a:rPr lang="en-GB" dirty="0" err="1" smtClean="0"/>
              <a:t>ibliji</a:t>
            </a:r>
            <a:r>
              <a:rPr lang="en-GB" dirty="0" smtClean="0"/>
              <a:t> post se </a:t>
            </a:r>
            <a:r>
              <a:rPr lang="en-GB" dirty="0" err="1" smtClean="0"/>
              <a:t>pokazuje</a:t>
            </a:r>
            <a:r>
              <a:rPr lang="en-GB" dirty="0" smtClean="0"/>
              <a:t> </a:t>
            </a:r>
            <a:r>
              <a:rPr lang="en-GB" dirty="0" err="1" smtClean="0"/>
              <a:t>kao</a:t>
            </a:r>
            <a:r>
              <a:rPr lang="en-GB" dirty="0" smtClean="0"/>
              <a:t> </a:t>
            </a:r>
            <a:r>
              <a:rPr lang="en-GB" dirty="0" err="1" smtClean="0"/>
              <a:t>nešta</a:t>
            </a:r>
            <a:r>
              <a:rPr lang="en-GB" dirty="0" smtClean="0"/>
              <a:t> dobro.</a:t>
            </a:r>
          </a:p>
          <a:p>
            <a:r>
              <a:rPr lang="en-GB" dirty="0" err="1" smtClean="0"/>
              <a:t>Biblija</a:t>
            </a:r>
            <a:r>
              <a:rPr lang="en-GB" dirty="0" smtClean="0"/>
              <a:t> </a:t>
            </a:r>
            <a:r>
              <a:rPr lang="en-GB" dirty="0" err="1" smtClean="0"/>
              <a:t>kaže</a:t>
            </a:r>
            <a:r>
              <a:rPr lang="en-GB" dirty="0" smtClean="0"/>
              <a:t> da </a:t>
            </a:r>
            <a:r>
              <a:rPr lang="en-GB" dirty="0" err="1" smtClean="0"/>
              <a:t>nije</a:t>
            </a:r>
            <a:r>
              <a:rPr lang="en-GB" dirty="0" smtClean="0"/>
              <a:t> </a:t>
            </a:r>
            <a:r>
              <a:rPr lang="en-GB" dirty="0" err="1" smtClean="0"/>
              <a:t>nužno</a:t>
            </a:r>
            <a:r>
              <a:rPr lang="en-GB" dirty="0" smtClean="0"/>
              <a:t> </a:t>
            </a:r>
            <a:r>
              <a:rPr lang="en-GB" dirty="0" err="1" smtClean="0"/>
              <a:t>postiti</a:t>
            </a:r>
            <a:r>
              <a:rPr lang="en-GB" dirty="0" smtClean="0"/>
              <a:t>, da to Bog ne </a:t>
            </a:r>
            <a:r>
              <a:rPr lang="en-GB" dirty="0" err="1" smtClean="0"/>
              <a:t>očekuje</a:t>
            </a:r>
            <a:r>
              <a:rPr lang="en-GB" dirty="0" smtClean="0"/>
              <a:t> </a:t>
            </a:r>
            <a:r>
              <a:rPr lang="en-GB" dirty="0" err="1" smtClean="0"/>
              <a:t>niti</a:t>
            </a:r>
            <a:r>
              <a:rPr lang="en-GB" dirty="0" smtClean="0"/>
              <a:t> </a:t>
            </a:r>
            <a:r>
              <a:rPr lang="en-GB" dirty="0" err="1" smtClean="0"/>
              <a:t>traži</a:t>
            </a:r>
            <a:r>
              <a:rPr lang="en-GB" dirty="0" smtClean="0"/>
              <a:t>.</a:t>
            </a:r>
          </a:p>
          <a:p>
            <a:r>
              <a:rPr lang="en-GB" dirty="0"/>
              <a:t>P</a:t>
            </a:r>
            <a:r>
              <a:rPr lang="en-GB" dirty="0" smtClean="0"/>
              <a:t>ost je u </a:t>
            </a:r>
            <a:r>
              <a:rPr lang="en-GB" dirty="0" err="1"/>
              <a:t>Svetome</a:t>
            </a:r>
            <a:r>
              <a:rPr lang="en-GB" dirty="0"/>
              <a:t> </a:t>
            </a:r>
            <a:r>
              <a:rPr lang="en-GB" dirty="0" err="1"/>
              <a:t>pismu</a:t>
            </a:r>
            <a:r>
              <a:rPr lang="en-GB" dirty="0"/>
              <a:t> </a:t>
            </a:r>
            <a:r>
              <a:rPr lang="en-GB" dirty="0" err="1"/>
              <a:t>gotovo</a:t>
            </a:r>
            <a:r>
              <a:rPr lang="en-GB" dirty="0"/>
              <a:t> </a:t>
            </a:r>
            <a:r>
              <a:rPr lang="en-GB" dirty="0" err="1"/>
              <a:t>uvijek</a:t>
            </a:r>
            <a:r>
              <a:rPr lang="en-GB" dirty="0"/>
              <a:t> </a:t>
            </a:r>
            <a:r>
              <a:rPr lang="en-GB" dirty="0" err="1"/>
              <a:t>uzdržavanje</a:t>
            </a:r>
            <a:r>
              <a:rPr lang="en-GB" dirty="0"/>
              <a:t> od </a:t>
            </a:r>
            <a:r>
              <a:rPr lang="en-GB" dirty="0" err="1"/>
              <a:t>hrane</a:t>
            </a:r>
            <a:r>
              <a:rPr lang="en-GB" dirty="0" smtClean="0"/>
              <a:t>, </a:t>
            </a:r>
            <a:r>
              <a:rPr lang="en-GB" dirty="0" err="1" smtClean="0"/>
              <a:t>ali</a:t>
            </a:r>
            <a:r>
              <a:rPr lang="en-GB" dirty="0" smtClean="0"/>
              <a:t> </a:t>
            </a:r>
            <a:r>
              <a:rPr lang="en-GB" dirty="0" err="1"/>
              <a:t>postoje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drugi</a:t>
            </a:r>
            <a:r>
              <a:rPr lang="en-GB" dirty="0"/>
              <a:t> </a:t>
            </a:r>
            <a:r>
              <a:rPr lang="en-GB" dirty="0" err="1"/>
              <a:t>načini</a:t>
            </a:r>
            <a:r>
              <a:rPr lang="en-GB" dirty="0"/>
              <a:t> </a:t>
            </a:r>
            <a:r>
              <a:rPr lang="en-GB" dirty="0" err="1"/>
              <a:t>posta</a:t>
            </a:r>
            <a:r>
              <a:rPr lang="en-GB" dirty="0"/>
              <a:t>.</a:t>
            </a:r>
            <a:endParaRPr lang="en-GB" dirty="0" smtClean="0"/>
          </a:p>
        </p:txBody>
      </p:sp>
      <p:pic>
        <p:nvPicPr>
          <p:cNvPr id="1026" name="Picture 2" descr="http://www.svjetlorijeci.ba/mala_slika/524x393/slike/upload/2013/pos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598" y="3017742"/>
            <a:ext cx="3194304" cy="239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96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Što</a:t>
            </a:r>
            <a:r>
              <a:rPr lang="en-GB" dirty="0" smtClean="0"/>
              <a:t> je post?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sz="2000" dirty="0" err="1"/>
              <a:t>Sve</a:t>
            </a:r>
            <a:r>
              <a:rPr lang="en-GB" sz="2000" dirty="0"/>
              <a:t> </a:t>
            </a:r>
            <a:r>
              <a:rPr lang="en-GB" sz="2000" dirty="0" err="1"/>
              <a:t>čega</a:t>
            </a:r>
            <a:r>
              <a:rPr lang="en-GB" sz="2000" dirty="0"/>
              <a:t> se </a:t>
            </a:r>
            <a:r>
              <a:rPr lang="en-GB" sz="2000" dirty="0" err="1"/>
              <a:t>privremeno</a:t>
            </a:r>
            <a:r>
              <a:rPr lang="en-GB" sz="2000" dirty="0"/>
              <a:t> </a:t>
            </a:r>
            <a:r>
              <a:rPr lang="en-GB" sz="2000" dirty="0" err="1"/>
              <a:t>možete</a:t>
            </a:r>
            <a:r>
              <a:rPr lang="en-GB" sz="2000" dirty="0"/>
              <a:t> </a:t>
            </a:r>
            <a:r>
              <a:rPr lang="en-GB" sz="2000" dirty="0" err="1"/>
              <a:t>odreći</a:t>
            </a:r>
            <a:r>
              <a:rPr lang="en-GB" sz="2000" dirty="0"/>
              <a:t> </a:t>
            </a:r>
            <a:r>
              <a:rPr lang="en-GB" sz="2000" dirty="0" err="1"/>
              <a:t>kako</a:t>
            </a:r>
            <a:r>
              <a:rPr lang="en-GB" sz="2000" dirty="0"/>
              <a:t> </a:t>
            </a:r>
            <a:r>
              <a:rPr lang="en-GB" sz="2000" dirty="0" err="1"/>
              <a:t>biste</a:t>
            </a:r>
            <a:r>
              <a:rPr lang="en-GB" sz="2000" dirty="0"/>
              <a:t> se </a:t>
            </a:r>
            <a:r>
              <a:rPr lang="en-GB" sz="2000" dirty="0" err="1"/>
              <a:t>bolje</a:t>
            </a:r>
            <a:r>
              <a:rPr lang="en-GB" sz="2000" dirty="0"/>
              <a:t> </a:t>
            </a:r>
            <a:r>
              <a:rPr lang="en-GB" sz="2000" dirty="0" err="1"/>
              <a:t>usredotočili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Boga </a:t>
            </a:r>
            <a:r>
              <a:rPr lang="en-GB" sz="2000" dirty="0" err="1"/>
              <a:t>možete</a:t>
            </a:r>
            <a:r>
              <a:rPr lang="en-GB" sz="2000" dirty="0"/>
              <a:t> </a:t>
            </a:r>
            <a:r>
              <a:rPr lang="en-GB" sz="2000" dirty="0" err="1"/>
              <a:t>smatrati</a:t>
            </a:r>
            <a:r>
              <a:rPr lang="en-GB" sz="2000" dirty="0"/>
              <a:t> </a:t>
            </a:r>
            <a:r>
              <a:rPr lang="en-GB" sz="2000" dirty="0" err="1" smtClean="0"/>
              <a:t>postom</a:t>
            </a:r>
            <a:r>
              <a:rPr lang="en-GB" sz="2000" dirty="0" smtClean="0"/>
              <a:t>.</a:t>
            </a:r>
          </a:p>
          <a:p>
            <a:r>
              <a:rPr lang="en-GB" sz="2000" dirty="0"/>
              <a:t>Post bi </a:t>
            </a:r>
            <a:r>
              <a:rPr lang="en-GB" sz="2000" dirty="0" err="1"/>
              <a:t>trebao</a:t>
            </a:r>
            <a:r>
              <a:rPr lang="en-GB" sz="2000" dirty="0"/>
              <a:t> </a:t>
            </a:r>
            <a:r>
              <a:rPr lang="en-GB" sz="2000" dirty="0" err="1"/>
              <a:t>biti</a:t>
            </a:r>
            <a:r>
              <a:rPr lang="en-GB" sz="2000" dirty="0"/>
              <a:t> </a:t>
            </a:r>
            <a:r>
              <a:rPr lang="en-GB" sz="2000" dirty="0" err="1"/>
              <a:t>vremenski</a:t>
            </a:r>
            <a:r>
              <a:rPr lang="en-GB" sz="2000" dirty="0"/>
              <a:t> </a:t>
            </a:r>
            <a:r>
              <a:rPr lang="en-GB" sz="2000" dirty="0" err="1"/>
              <a:t>ograničen</a:t>
            </a:r>
            <a:r>
              <a:rPr lang="en-GB" sz="2000" dirty="0"/>
              <a:t>, </a:t>
            </a:r>
            <a:r>
              <a:rPr lang="en-GB" sz="2000" dirty="0" err="1"/>
              <a:t>posebno</a:t>
            </a:r>
            <a:r>
              <a:rPr lang="en-GB" sz="2000" dirty="0"/>
              <a:t> </a:t>
            </a:r>
            <a:r>
              <a:rPr lang="en-GB" sz="2000" dirty="0" err="1"/>
              <a:t>kada</a:t>
            </a:r>
            <a:r>
              <a:rPr lang="en-GB" sz="2000" dirty="0"/>
              <a:t> se </a:t>
            </a:r>
            <a:r>
              <a:rPr lang="en-GB" sz="2000" dirty="0" err="1"/>
              <a:t>uzdržavate</a:t>
            </a:r>
            <a:r>
              <a:rPr lang="en-GB" sz="2000" dirty="0"/>
              <a:t> od </a:t>
            </a:r>
            <a:r>
              <a:rPr lang="en-GB" sz="2000" dirty="0" err="1" smtClean="0"/>
              <a:t>hrane</a:t>
            </a:r>
            <a:r>
              <a:rPr lang="en-GB" sz="2000" dirty="0" smtClean="0"/>
              <a:t>.</a:t>
            </a:r>
          </a:p>
          <a:p>
            <a:endParaRPr lang="en-GB" dirty="0"/>
          </a:p>
        </p:txBody>
      </p:sp>
      <p:pic>
        <p:nvPicPr>
          <p:cNvPr id="2050" name="Picture 2" descr="http://www.ad-astra.com.hr/images/clanci/duhovnost/pos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252" y="2018270"/>
            <a:ext cx="5075293" cy="345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4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 </a:t>
            </a:r>
            <a:r>
              <a:rPr lang="en-GB" dirty="0" err="1" smtClean="0"/>
              <a:t>vjerski</a:t>
            </a:r>
            <a:r>
              <a:rPr lang="en-GB" dirty="0" smtClean="0"/>
              <a:t> post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Post </a:t>
            </a:r>
            <a:r>
              <a:rPr lang="en-GB" dirty="0" err="1"/>
              <a:t>nije</a:t>
            </a:r>
            <a:r>
              <a:rPr lang="en-GB" dirty="0"/>
              <a:t> </a:t>
            </a:r>
            <a:r>
              <a:rPr lang="en-GB" dirty="0" err="1"/>
              <a:t>namijenjen</a:t>
            </a:r>
            <a:r>
              <a:rPr lang="en-GB" dirty="0"/>
              <a:t> </a:t>
            </a:r>
            <a:r>
              <a:rPr lang="en-GB" dirty="0" err="1"/>
              <a:t>kažnjavanju</a:t>
            </a:r>
            <a:r>
              <a:rPr lang="en-GB" dirty="0"/>
              <a:t> </a:t>
            </a:r>
            <a:r>
              <a:rPr lang="en-GB" dirty="0" err="1"/>
              <a:t>tijela</a:t>
            </a:r>
            <a:r>
              <a:rPr lang="en-GB" dirty="0"/>
              <a:t>, </a:t>
            </a:r>
            <a:r>
              <a:rPr lang="en-GB" dirty="0" err="1"/>
              <a:t>nego</a:t>
            </a:r>
            <a:r>
              <a:rPr lang="en-GB" dirty="0"/>
              <a:t> </a:t>
            </a:r>
            <a:r>
              <a:rPr lang="en-GB" dirty="0" err="1"/>
              <a:t>usredotočavanju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Boga</a:t>
            </a:r>
            <a:r>
              <a:rPr lang="en-GB" dirty="0" smtClean="0"/>
              <a:t>.</a:t>
            </a:r>
          </a:p>
          <a:p>
            <a:r>
              <a:rPr lang="en-GB" dirty="0"/>
              <a:t>P</a:t>
            </a:r>
            <a:r>
              <a:rPr lang="en-GB" dirty="0" smtClean="0"/>
              <a:t>ost </a:t>
            </a:r>
            <a:r>
              <a:rPr lang="en-GB" dirty="0"/>
              <a:t>ne </a:t>
            </a:r>
            <a:r>
              <a:rPr lang="en-GB" dirty="0" err="1"/>
              <a:t>biste</a:t>
            </a:r>
            <a:r>
              <a:rPr lang="en-GB" dirty="0"/>
              <a:t> </a:t>
            </a:r>
            <a:r>
              <a:rPr lang="en-GB" dirty="0" err="1"/>
              <a:t>smjeli</a:t>
            </a:r>
            <a:r>
              <a:rPr lang="en-GB" dirty="0"/>
              <a:t> </a:t>
            </a:r>
            <a:r>
              <a:rPr lang="en-GB" dirty="0" err="1"/>
              <a:t>smatrati</a:t>
            </a:r>
            <a:r>
              <a:rPr lang="en-GB" dirty="0"/>
              <a:t> „</a:t>
            </a:r>
            <a:r>
              <a:rPr lang="en-GB" dirty="0" err="1"/>
              <a:t>metodom</a:t>
            </a:r>
            <a:r>
              <a:rPr lang="en-GB" dirty="0"/>
              <a:t> </a:t>
            </a:r>
            <a:r>
              <a:rPr lang="en-GB" dirty="0" err="1"/>
              <a:t>mršavljenja</a:t>
            </a:r>
            <a:r>
              <a:rPr lang="en-GB" dirty="0" smtClean="0"/>
              <a:t>“.</a:t>
            </a:r>
          </a:p>
          <a:p>
            <a:r>
              <a:rPr lang="en-GB" dirty="0" err="1"/>
              <a:t>Nemojte</a:t>
            </a:r>
            <a:r>
              <a:rPr lang="en-GB" dirty="0"/>
              <a:t> </a:t>
            </a:r>
            <a:r>
              <a:rPr lang="en-GB" dirty="0" err="1"/>
              <a:t>postiti</a:t>
            </a:r>
            <a:r>
              <a:rPr lang="en-GB" dirty="0"/>
              <a:t> </a:t>
            </a:r>
            <a:r>
              <a:rPr lang="en-GB" dirty="0" err="1"/>
              <a:t>kako</a:t>
            </a:r>
            <a:r>
              <a:rPr lang="en-GB" dirty="0"/>
              <a:t> </a:t>
            </a:r>
            <a:r>
              <a:rPr lang="en-GB" dirty="0" err="1"/>
              <a:t>biste</a:t>
            </a:r>
            <a:r>
              <a:rPr lang="en-GB" dirty="0"/>
              <a:t> </a:t>
            </a:r>
            <a:r>
              <a:rPr lang="en-GB" dirty="0" err="1"/>
              <a:t>smršavili</a:t>
            </a:r>
            <a:r>
              <a:rPr lang="en-GB" dirty="0"/>
              <a:t>, </a:t>
            </a:r>
            <a:r>
              <a:rPr lang="en-GB" dirty="0" err="1"/>
              <a:t>već</a:t>
            </a:r>
            <a:r>
              <a:rPr lang="en-GB" dirty="0"/>
              <a:t> </a:t>
            </a:r>
            <a:r>
              <a:rPr lang="en-GB" dirty="0" err="1"/>
              <a:t>kako</a:t>
            </a:r>
            <a:r>
              <a:rPr lang="en-GB" dirty="0"/>
              <a:t> </a:t>
            </a:r>
            <a:r>
              <a:rPr lang="en-GB" dirty="0" err="1"/>
              <a:t>biste</a:t>
            </a:r>
            <a:r>
              <a:rPr lang="en-GB" dirty="0"/>
              <a:t> </a:t>
            </a:r>
            <a:r>
              <a:rPr lang="en-GB" dirty="0" err="1"/>
              <a:t>imali</a:t>
            </a:r>
            <a:r>
              <a:rPr lang="en-GB" dirty="0"/>
              <a:t> </a:t>
            </a:r>
            <a:r>
              <a:rPr lang="en-GB" dirty="0" err="1"/>
              <a:t>dublje</a:t>
            </a:r>
            <a:r>
              <a:rPr lang="en-GB" dirty="0"/>
              <a:t> </a:t>
            </a:r>
            <a:r>
              <a:rPr lang="en-GB" dirty="0" err="1"/>
              <a:t>zajedništvo</a:t>
            </a:r>
            <a:r>
              <a:rPr lang="en-GB" dirty="0"/>
              <a:t> s </a:t>
            </a:r>
            <a:r>
              <a:rPr lang="en-GB" dirty="0" err="1"/>
              <a:t>Bogom</a:t>
            </a:r>
            <a:r>
              <a:rPr lang="en-GB" dirty="0"/>
              <a:t>.</a:t>
            </a:r>
          </a:p>
        </p:txBody>
      </p:sp>
      <p:pic>
        <p:nvPicPr>
          <p:cNvPr id="3074" name="Picture 2" descr="http://www.vjeraidjela.com/wp-content/uploads/2015/02/krafne_4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268" y="2560638"/>
            <a:ext cx="4578964" cy="330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30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Što</a:t>
            </a:r>
            <a:r>
              <a:rPr lang="en-GB" dirty="0" smtClean="0"/>
              <a:t> </a:t>
            </a:r>
            <a:r>
              <a:rPr lang="en-GB" dirty="0" err="1" smtClean="0"/>
              <a:t>znači</a:t>
            </a:r>
            <a:r>
              <a:rPr lang="en-GB" dirty="0" smtClean="0"/>
              <a:t> </a:t>
            </a:r>
            <a:r>
              <a:rPr lang="en-GB" dirty="0" err="1" smtClean="0"/>
              <a:t>postiti</a:t>
            </a:r>
            <a:r>
              <a:rPr lang="en-GB" dirty="0"/>
              <a:t>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52396" y="752616"/>
            <a:ext cx="4947013" cy="225709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err="1" smtClean="0"/>
              <a:t>Svatko</a:t>
            </a:r>
            <a:r>
              <a:rPr lang="en-GB" dirty="0" smtClean="0"/>
              <a:t> </a:t>
            </a:r>
            <a:r>
              <a:rPr lang="en-GB" dirty="0" err="1"/>
              <a:t>može</a:t>
            </a:r>
            <a:r>
              <a:rPr lang="en-GB" dirty="0"/>
              <a:t> </a:t>
            </a:r>
            <a:r>
              <a:rPr lang="en-GB" dirty="0" err="1"/>
              <a:t>postiti</a:t>
            </a:r>
            <a:r>
              <a:rPr lang="en-GB" dirty="0" smtClean="0"/>
              <a:t>.</a:t>
            </a:r>
          </a:p>
          <a:p>
            <a:r>
              <a:rPr lang="nn-NO" dirty="0"/>
              <a:t>Post nije način primoravanja Boga da ispuni naše </a:t>
            </a:r>
            <a:r>
              <a:rPr lang="nn-NO" dirty="0" smtClean="0"/>
              <a:t>želje.</a:t>
            </a:r>
          </a:p>
          <a:p>
            <a:r>
              <a:rPr lang="en-GB" dirty="0"/>
              <a:t>Post </a:t>
            </a:r>
            <a:r>
              <a:rPr lang="en-GB" dirty="0" err="1"/>
              <a:t>mijenja</a:t>
            </a:r>
            <a:r>
              <a:rPr lang="en-GB" dirty="0"/>
              <a:t> </a:t>
            </a:r>
            <a:r>
              <a:rPr lang="en-GB" dirty="0" err="1"/>
              <a:t>nas</a:t>
            </a:r>
            <a:r>
              <a:rPr lang="en-GB" dirty="0"/>
              <a:t>, a ne Boga</a:t>
            </a:r>
            <a:r>
              <a:rPr lang="en-GB" dirty="0" smtClean="0"/>
              <a:t>.</a:t>
            </a:r>
          </a:p>
          <a:p>
            <a:r>
              <a:rPr lang="en-GB" dirty="0"/>
              <a:t>Post ne </a:t>
            </a:r>
            <a:r>
              <a:rPr lang="en-GB" dirty="0" err="1"/>
              <a:t>smije</a:t>
            </a:r>
            <a:r>
              <a:rPr lang="en-GB" dirty="0"/>
              <a:t> </a:t>
            </a:r>
            <a:r>
              <a:rPr lang="en-GB" dirty="0" err="1"/>
              <a:t>biti</a:t>
            </a:r>
            <a:r>
              <a:rPr lang="en-GB" dirty="0"/>
              <a:t> </a:t>
            </a:r>
            <a:r>
              <a:rPr lang="en-GB" dirty="0" err="1"/>
              <a:t>način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koji</a:t>
            </a:r>
            <a:r>
              <a:rPr lang="en-GB" dirty="0"/>
              <a:t> </a:t>
            </a:r>
            <a:r>
              <a:rPr lang="en-GB" dirty="0" err="1"/>
              <a:t>ćemo</a:t>
            </a:r>
            <a:r>
              <a:rPr lang="en-GB" dirty="0"/>
              <a:t> </a:t>
            </a:r>
            <a:r>
              <a:rPr lang="en-GB" dirty="0" err="1"/>
              <a:t>sebe</a:t>
            </a:r>
            <a:r>
              <a:rPr lang="en-GB" dirty="0"/>
              <a:t> </a:t>
            </a:r>
            <a:r>
              <a:rPr lang="en-GB" dirty="0" err="1"/>
              <a:t>prikazati</a:t>
            </a:r>
            <a:r>
              <a:rPr lang="en-GB" dirty="0"/>
              <a:t> </a:t>
            </a:r>
            <a:r>
              <a:rPr lang="en-GB" dirty="0" err="1"/>
              <a:t>duhovnijima</a:t>
            </a:r>
            <a:r>
              <a:rPr lang="en-GB" dirty="0"/>
              <a:t> od </a:t>
            </a:r>
            <a:r>
              <a:rPr lang="en-GB" dirty="0" err="1"/>
              <a:t>drugih</a:t>
            </a:r>
            <a:r>
              <a:rPr lang="en-GB" dirty="0" smtClean="0"/>
              <a:t>.</a:t>
            </a:r>
          </a:p>
          <a:p>
            <a:r>
              <a:rPr lang="it-IT" dirty="0"/>
              <a:t>Postiti moramo ponizno i radosno.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396" y="3138159"/>
            <a:ext cx="4947013" cy="294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22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Kako</a:t>
            </a:r>
            <a:r>
              <a:rPr lang="en-GB" dirty="0" smtClean="0"/>
              <a:t> </a:t>
            </a:r>
            <a:r>
              <a:rPr lang="en-GB" dirty="0" err="1" smtClean="0"/>
              <a:t>postiti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1800" dirty="0" err="1"/>
              <a:t>Previše</a:t>
            </a:r>
            <a:r>
              <a:rPr lang="en-GB" sz="1800" dirty="0"/>
              <a:t> </a:t>
            </a:r>
            <a:r>
              <a:rPr lang="en-GB" sz="1800" dirty="0" err="1"/>
              <a:t>često</a:t>
            </a:r>
            <a:r>
              <a:rPr lang="en-GB" sz="1800" dirty="0"/>
              <a:t> se </a:t>
            </a:r>
            <a:r>
              <a:rPr lang="en-GB" sz="1800" dirty="0" err="1"/>
              <a:t>prilikom</a:t>
            </a:r>
            <a:r>
              <a:rPr lang="en-GB" sz="1800" dirty="0"/>
              <a:t> </a:t>
            </a:r>
            <a:r>
              <a:rPr lang="en-GB" sz="1800" dirty="0" err="1"/>
              <a:t>posta</a:t>
            </a:r>
            <a:r>
              <a:rPr lang="en-GB" sz="1800" dirty="0"/>
              <a:t> </a:t>
            </a:r>
            <a:r>
              <a:rPr lang="en-GB" sz="1800" dirty="0" err="1"/>
              <a:t>usredotočava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 smtClean="0"/>
              <a:t>izostanak</a:t>
            </a:r>
            <a:r>
              <a:rPr lang="en-GB" sz="1800" dirty="0" smtClean="0"/>
              <a:t> </a:t>
            </a:r>
            <a:r>
              <a:rPr lang="en-GB" sz="1800" dirty="0" err="1" smtClean="0"/>
              <a:t>hrane</a:t>
            </a:r>
            <a:r>
              <a:rPr lang="en-GB" sz="1800" dirty="0" smtClean="0"/>
              <a:t>. </a:t>
            </a:r>
          </a:p>
          <a:p>
            <a:r>
              <a:rPr lang="en-GB" sz="1800" dirty="0" err="1" smtClean="0"/>
              <a:t>Svrha</a:t>
            </a:r>
            <a:r>
              <a:rPr lang="en-GB" sz="1800" dirty="0" smtClean="0"/>
              <a:t> </a:t>
            </a:r>
            <a:r>
              <a:rPr lang="en-GB" sz="1800" dirty="0" err="1"/>
              <a:t>posta</a:t>
            </a:r>
            <a:r>
              <a:rPr lang="en-GB" sz="1800" dirty="0"/>
              <a:t> </a:t>
            </a:r>
            <a:r>
              <a:rPr lang="en-GB" sz="1800" dirty="0" err="1"/>
              <a:t>trebala</a:t>
            </a:r>
            <a:r>
              <a:rPr lang="en-GB" sz="1800" dirty="0"/>
              <a:t> bi </a:t>
            </a:r>
            <a:r>
              <a:rPr lang="en-GB" sz="1800" dirty="0" err="1"/>
              <a:t>biti</a:t>
            </a:r>
            <a:r>
              <a:rPr lang="en-GB" sz="1800" dirty="0"/>
              <a:t> u </a:t>
            </a:r>
            <a:r>
              <a:rPr lang="en-GB" sz="1800" dirty="0" err="1"/>
              <a:t>okretanju</a:t>
            </a:r>
            <a:r>
              <a:rPr lang="en-GB" sz="1800" dirty="0"/>
              <a:t> </a:t>
            </a:r>
            <a:r>
              <a:rPr lang="en-GB" sz="1800" dirty="0" err="1"/>
              <a:t>naših</a:t>
            </a:r>
            <a:r>
              <a:rPr lang="en-GB" sz="1800" dirty="0"/>
              <a:t> </a:t>
            </a:r>
            <a:r>
              <a:rPr lang="en-GB" sz="1800" dirty="0" err="1"/>
              <a:t>očiju</a:t>
            </a:r>
            <a:r>
              <a:rPr lang="en-GB" sz="1800" dirty="0"/>
              <a:t> od </a:t>
            </a:r>
            <a:r>
              <a:rPr lang="en-GB" sz="1800" dirty="0" err="1"/>
              <a:t>stvari</a:t>
            </a:r>
            <a:r>
              <a:rPr lang="en-GB" sz="1800" dirty="0"/>
              <a:t> </a:t>
            </a:r>
            <a:r>
              <a:rPr lang="en-GB" sz="1800" dirty="0" err="1"/>
              <a:t>ovoga</a:t>
            </a:r>
            <a:r>
              <a:rPr lang="en-GB" sz="1800" dirty="0"/>
              <a:t> </a:t>
            </a:r>
            <a:r>
              <a:rPr lang="en-GB" sz="1800" dirty="0" err="1"/>
              <a:t>svijeta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usmjeravanju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Boga. </a:t>
            </a:r>
            <a:endParaRPr lang="en-GB" sz="1800" dirty="0" smtClean="0"/>
          </a:p>
          <a:p>
            <a:r>
              <a:rPr lang="en-GB" sz="1800" dirty="0" smtClean="0"/>
              <a:t>Post </a:t>
            </a:r>
            <a:r>
              <a:rPr lang="en-GB" sz="1800" dirty="0"/>
              <a:t>je </a:t>
            </a:r>
            <a:r>
              <a:rPr lang="en-GB" sz="1800" dirty="0" err="1"/>
              <a:t>jedan</a:t>
            </a:r>
            <a:r>
              <a:rPr lang="en-GB" sz="1800" dirty="0"/>
              <a:t> od </a:t>
            </a:r>
            <a:r>
              <a:rPr lang="en-GB" sz="1800" dirty="0" err="1"/>
              <a:t>načina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koji</a:t>
            </a:r>
            <a:r>
              <a:rPr lang="en-GB" sz="1800" dirty="0"/>
              <a:t> </a:t>
            </a:r>
            <a:r>
              <a:rPr lang="en-GB" sz="1800" dirty="0" err="1"/>
              <a:t>Bogu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nama</a:t>
            </a:r>
            <a:r>
              <a:rPr lang="en-GB" sz="1800" dirty="0"/>
              <a:t> </a:t>
            </a:r>
            <a:r>
              <a:rPr lang="en-GB" sz="1800" dirty="0" err="1"/>
              <a:t>samima</a:t>
            </a:r>
            <a:r>
              <a:rPr lang="en-GB" sz="1800" dirty="0"/>
              <a:t> </a:t>
            </a:r>
            <a:r>
              <a:rPr lang="en-GB" sz="1800" dirty="0" err="1"/>
              <a:t>možemo</a:t>
            </a:r>
            <a:r>
              <a:rPr lang="en-GB" sz="1800" dirty="0"/>
              <a:t> </a:t>
            </a:r>
            <a:r>
              <a:rPr lang="en-GB" sz="1800" dirty="0" err="1"/>
              <a:t>pokazati</a:t>
            </a:r>
            <a:r>
              <a:rPr lang="en-GB" sz="1800" dirty="0"/>
              <a:t> da </a:t>
            </a:r>
            <a:r>
              <a:rPr lang="en-GB" sz="1800" dirty="0" err="1"/>
              <a:t>nam</a:t>
            </a:r>
            <a:r>
              <a:rPr lang="en-GB" sz="1800" dirty="0"/>
              <a:t> je </a:t>
            </a:r>
            <a:r>
              <a:rPr lang="en-GB" sz="1800" dirty="0" err="1"/>
              <a:t>stalo</a:t>
            </a:r>
            <a:r>
              <a:rPr lang="en-GB" sz="1800" dirty="0"/>
              <a:t> do </a:t>
            </a:r>
            <a:r>
              <a:rPr lang="en-GB" sz="1800" dirty="0" err="1"/>
              <a:t>odnosa</a:t>
            </a:r>
            <a:r>
              <a:rPr lang="en-GB" sz="1800" dirty="0"/>
              <a:t> s </a:t>
            </a:r>
            <a:r>
              <a:rPr lang="en-GB" sz="1800" dirty="0" err="1"/>
              <a:t>njim</a:t>
            </a:r>
            <a:r>
              <a:rPr lang="en-GB" sz="1800" dirty="0"/>
              <a:t>. </a:t>
            </a:r>
            <a:endParaRPr lang="en-GB" sz="1800" dirty="0" smtClean="0"/>
          </a:p>
          <a:p>
            <a:r>
              <a:rPr lang="en-GB" sz="1800" dirty="0" smtClean="0"/>
              <a:t>Post </a:t>
            </a:r>
            <a:r>
              <a:rPr lang="en-GB" sz="1800" dirty="0" err="1"/>
              <a:t>vam</a:t>
            </a:r>
            <a:r>
              <a:rPr lang="en-GB" sz="1800" dirty="0"/>
              <a:t> </a:t>
            </a:r>
            <a:r>
              <a:rPr lang="en-GB" sz="1800" dirty="0" err="1"/>
              <a:t>pomaže</a:t>
            </a:r>
            <a:r>
              <a:rPr lang="en-GB" sz="1800" dirty="0"/>
              <a:t> da </a:t>
            </a:r>
            <a:r>
              <a:rPr lang="en-GB" sz="1800" dirty="0" err="1"/>
              <a:t>dobijete</a:t>
            </a:r>
            <a:r>
              <a:rPr lang="en-GB" sz="1800" dirty="0"/>
              <a:t> </a:t>
            </a:r>
            <a:r>
              <a:rPr lang="en-GB" sz="1800" dirty="0" err="1"/>
              <a:t>novu</a:t>
            </a:r>
            <a:r>
              <a:rPr lang="en-GB" sz="1800" dirty="0"/>
              <a:t> </a:t>
            </a:r>
            <a:r>
              <a:rPr lang="en-GB" sz="1800" dirty="0" err="1"/>
              <a:t>perspektivu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obnovljeno</a:t>
            </a:r>
            <a:r>
              <a:rPr lang="en-GB" sz="1800" dirty="0"/>
              <a:t> </a:t>
            </a:r>
            <a:r>
              <a:rPr lang="en-GB" sz="1800" dirty="0" err="1"/>
              <a:t>pouzdanje</a:t>
            </a:r>
            <a:r>
              <a:rPr lang="en-GB" sz="1800" dirty="0"/>
              <a:t> u Boga.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05292" y="4215384"/>
            <a:ext cx="4718050" cy="152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13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076" y="615701"/>
            <a:ext cx="10941137" cy="562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34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34</TotalTime>
  <Words>236</Words>
  <Application>Microsoft Office PowerPoint</Application>
  <PresentationFormat>Prilagođeno</PresentationFormat>
  <Paragraphs>25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8" baseType="lpstr">
      <vt:lpstr>Organic</vt:lpstr>
      <vt:lpstr>Post</vt:lpstr>
      <vt:lpstr>Post u Bibliji</vt:lpstr>
      <vt:lpstr>Što je post?</vt:lpstr>
      <vt:lpstr>Ne vjerski post</vt:lpstr>
      <vt:lpstr>Što znači postiti?</vt:lpstr>
      <vt:lpstr>Kako postiti</vt:lpstr>
      <vt:lpstr>PowerPointova prezentacija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</dc:title>
  <dc:creator>Gabriel Margeta</dc:creator>
  <cp:lastModifiedBy>prof</cp:lastModifiedBy>
  <cp:revision>5</cp:revision>
  <dcterms:created xsi:type="dcterms:W3CDTF">2016-03-07T08:33:47Z</dcterms:created>
  <dcterms:modified xsi:type="dcterms:W3CDTF">2016-03-07T15:07:02Z</dcterms:modified>
</cp:coreProperties>
</file>