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667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151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617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399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27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184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3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382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31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86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762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7A8F-3CC1-46F0-959F-DABAAB495928}" type="datetimeFigureOut">
              <a:rPr lang="hr-HR" smtClean="0"/>
              <a:t>29.2.2016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76A19-4325-4469-8701-C24642F844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99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8800" dirty="0" smtClean="0">
                <a:solidFill>
                  <a:schemeClr val="accent6">
                    <a:lumMod val="50000"/>
                  </a:schemeClr>
                </a:solidFill>
              </a:rPr>
              <a:t>CIGARETE</a:t>
            </a:r>
            <a:endParaRPr lang="hr-HR" sz="8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Napravio:MARIN </a:t>
            </a:r>
            <a:r>
              <a:rPr lang="hr-HR" dirty="0"/>
              <a:t>M</a:t>
            </a:r>
            <a:r>
              <a:rPr lang="hr-HR" dirty="0" smtClean="0"/>
              <a:t>IKIĆ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73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3568" y="1700808"/>
            <a:ext cx="756084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vi-VN" dirty="0" smtClean="0"/>
              <a:t>Cigara je najpoznatiji duhanski proizvod izrađen od rezanog i fermentiranog duhana umotanog u duhanski list. Riječ dolazi od španjolske riječi cigarro što je moguća izvedenica od majanske riječi sik'ar (odnosno od sik = duhan).</a:t>
            </a:r>
          </a:p>
          <a:p>
            <a:endParaRPr lang="vi-VN" dirty="0" smtClean="0"/>
          </a:p>
          <a:p>
            <a:r>
              <a:rPr lang="vi-VN" dirty="0" smtClean="0"/>
              <a:t>Prve cigare vidio je Kolumbo prilikom svog otkrića Amerike 1492. kod Indijanaca na Antilima, i opisao ih kao zapaljene štapiće koji se dime. Indijanci su ih izrađivali od kultiviranih biljaka Nicotiana rustica i Nicotiana tabacum, a na području Antilske i Južne Amerike umatali su ih u listove duhana ili kukuruza.</a:t>
            </a:r>
          </a:p>
          <a:p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376136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vi-VN" dirty="0" smtClean="0"/>
              <a:t>Proizvodi se i vrsta tankih cigara, poznatih kao cigarillo, a čije je značenje na španjolskom 'mala cigara' . Razlika između cigare i cigarete je ta što je cigareta umotana u list papira.</a:t>
            </a:r>
          </a:p>
          <a:p>
            <a:endParaRPr lang="vi-VN" dirty="0" smtClean="0"/>
          </a:p>
          <a:p>
            <a:r>
              <a:rPr lang="vi-VN" dirty="0" smtClean="0"/>
              <a:t>Današnji najznačajniji proizvođači cigara su Kuba i druge zemlje Antilske Amerike, a najpoznatije među njima poznate su kao Kuba i Havana.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195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7146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0648"/>
            <a:ext cx="2619375" cy="231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28098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290"/>
            <a:ext cx="20764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65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8800" dirty="0" smtClean="0">
                <a:solidFill>
                  <a:srgbClr val="FF0000"/>
                </a:solidFill>
              </a:rPr>
              <a:t>PUŠENJE ŠTETI VAMA I SVIMA OKO VAS!!!</a:t>
            </a:r>
            <a:endParaRPr lang="hr-HR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22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162</Words>
  <Application>Microsoft Office PowerPoint</Application>
  <PresentationFormat>Prikaz na zaslonu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Tema sustava Office</vt:lpstr>
      <vt:lpstr>CIGARETE</vt:lpstr>
      <vt:lpstr>PowerPointova prezentacija</vt:lpstr>
      <vt:lpstr>PowerPointova prezentacija</vt:lpstr>
      <vt:lpstr>PowerPointova prezentacija</vt:lpstr>
      <vt:lpstr>PowerPointova prezentacija</vt:lpstr>
    </vt:vector>
  </TitlesOfParts>
  <Company>MZOS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CIGARETE</dc:title>
  <dc:creator>ucenik01</dc:creator>
  <cp:lastModifiedBy>ucenik01</cp:lastModifiedBy>
  <cp:revision>3</cp:revision>
  <dcterms:created xsi:type="dcterms:W3CDTF">2016-02-29T15:10:08Z</dcterms:created>
  <dcterms:modified xsi:type="dcterms:W3CDTF">2016-02-29T15:23:40Z</dcterms:modified>
</cp:coreProperties>
</file>