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A9EC2-85A4-4C4C-BE80-7EDF6EEC0C57}" type="datetimeFigureOut">
              <a:rPr lang="hr-HR" smtClean="0"/>
              <a:t>15.2.2016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561D-CB87-44C2-9027-91FF4C2AC1F9}" type="slidenum">
              <a:rPr lang="hr-HR" smtClean="0"/>
              <a:t>‹#›</a:t>
            </a:fld>
            <a:endParaRPr lang="hr-H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A9EC2-85A4-4C4C-BE80-7EDF6EEC0C57}" type="datetimeFigureOut">
              <a:rPr lang="hr-HR" smtClean="0"/>
              <a:t>15.2.2016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561D-CB87-44C2-9027-91FF4C2AC1F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A9EC2-85A4-4C4C-BE80-7EDF6EEC0C57}" type="datetimeFigureOut">
              <a:rPr lang="hr-HR" smtClean="0"/>
              <a:t>15.2.2016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561D-CB87-44C2-9027-91FF4C2AC1F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A9EC2-85A4-4C4C-BE80-7EDF6EEC0C57}" type="datetimeFigureOut">
              <a:rPr lang="hr-HR" smtClean="0"/>
              <a:t>15.2.2016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561D-CB87-44C2-9027-91FF4C2AC1F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A9EC2-85A4-4C4C-BE80-7EDF6EEC0C57}" type="datetimeFigureOut">
              <a:rPr lang="hr-HR" smtClean="0"/>
              <a:t>15.2.2016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F1C561D-CB87-44C2-9027-91FF4C2AC1F9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A9EC2-85A4-4C4C-BE80-7EDF6EEC0C57}" type="datetimeFigureOut">
              <a:rPr lang="hr-HR" smtClean="0"/>
              <a:t>15.2.2016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561D-CB87-44C2-9027-91FF4C2AC1F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A9EC2-85A4-4C4C-BE80-7EDF6EEC0C57}" type="datetimeFigureOut">
              <a:rPr lang="hr-HR" smtClean="0"/>
              <a:t>15.2.2016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561D-CB87-44C2-9027-91FF4C2AC1F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A9EC2-85A4-4C4C-BE80-7EDF6EEC0C57}" type="datetimeFigureOut">
              <a:rPr lang="hr-HR" smtClean="0"/>
              <a:t>15.2.2016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561D-CB87-44C2-9027-91FF4C2AC1F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A9EC2-85A4-4C4C-BE80-7EDF6EEC0C57}" type="datetimeFigureOut">
              <a:rPr lang="hr-HR" smtClean="0"/>
              <a:t>15.2.2016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561D-CB87-44C2-9027-91FF4C2AC1F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A9EC2-85A4-4C4C-BE80-7EDF6EEC0C57}" type="datetimeFigureOut">
              <a:rPr lang="hr-HR" smtClean="0"/>
              <a:t>15.2.2016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561D-CB87-44C2-9027-91FF4C2AC1F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A9EC2-85A4-4C4C-BE80-7EDF6EEC0C57}" type="datetimeFigureOut">
              <a:rPr lang="hr-HR" smtClean="0"/>
              <a:t>15.2.2016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C561D-CB87-44C2-9027-91FF4C2AC1F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1AA9EC2-85A4-4C4C-BE80-7EDF6EEC0C57}" type="datetimeFigureOut">
              <a:rPr lang="hr-HR" smtClean="0"/>
              <a:t>15.2.2016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F1C561D-CB87-44C2-9027-91FF4C2AC1F9}" type="slidenum">
              <a:rPr lang="hr-HR" smtClean="0"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981200"/>
            <a:ext cx="8229600" cy="1828800"/>
          </a:xfrm>
        </p:spPr>
        <p:txBody>
          <a:bodyPr>
            <a:normAutofit/>
          </a:bodyPr>
          <a:lstStyle/>
          <a:p>
            <a:r>
              <a:rPr lang="de-DE" sz="6000" dirty="0" smtClean="0"/>
              <a:t>njema</a:t>
            </a:r>
            <a:r>
              <a:rPr lang="hr-HR" sz="6000" dirty="0" smtClean="0"/>
              <a:t>čka</a:t>
            </a:r>
            <a:endParaRPr lang="hr-HR" sz="6000" dirty="0"/>
          </a:p>
        </p:txBody>
      </p:sp>
    </p:spTree>
    <p:extLst>
      <p:ext uri="{BB962C8B-B14F-4D97-AF65-F5344CB8AC3E}">
        <p14:creationId xmlns:p14="http://schemas.microsoft.com/office/powerpoint/2010/main" val="2586022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/>
            <a:r>
              <a:rPr lang="hr-HR" dirty="0" smtClean="0"/>
              <a:t>Njemačka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377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Estrangelo Edessa" panose="03080600000000000000" pitchFamily="66" charset="0"/>
              </a:rPr>
              <a:t> je </a:t>
            </a:r>
            <a:r>
              <a:rPr lang="hr-H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Estrangelo Edessa" panose="03080600000000000000" pitchFamily="66" charset="0"/>
              </a:rPr>
              <a:t>država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Estrangelo Edessa" panose="03080600000000000000" pitchFamily="66" charset="0"/>
              </a:rPr>
              <a:t> u srednjoj Europi. Na </a:t>
            </a: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Estrangelo Edessa" panose="03080600000000000000" pitchFamily="66" charset="0"/>
              </a:rPr>
              <a:t>sjeveru graniči 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Estrangelo Edessa" panose="03080600000000000000" pitchFamily="66" charset="0"/>
              </a:rPr>
              <a:t>sa </a:t>
            </a: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Estrangelo Edessa" panose="03080600000000000000" pitchFamily="66" charset="0"/>
              </a:rPr>
              <a:t>Sjevernim 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Estrangelo Edessa" panose="03080600000000000000" pitchFamily="66" charset="0"/>
              </a:rPr>
              <a:t>morem, Danskom i Baltikom, na istoku s Poljskom i Češkom, na jugu s Austrijom iŠvicarskom, a na zapadu s Francuskom, Luksemburgom, Belgijom i </a:t>
            </a: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Estrangelo Edessa" panose="03080600000000000000" pitchFamily="66" charset="0"/>
              </a:rPr>
              <a:t>Nizozemskom</a:t>
            </a: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gency FB" panose="020B0503020202020204" pitchFamily="34" charset="0"/>
              </a:rPr>
              <a:t>.</a:t>
            </a:r>
            <a:endParaRPr lang="hr-HR" sz="2400" dirty="0">
              <a:solidFill>
                <a:schemeClr val="accent1">
                  <a:lumMod val="60000"/>
                  <a:lumOff val="40000"/>
                </a:schemeClr>
              </a:solidFill>
              <a:latin typeface="Agency FB" panose="020B05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505200"/>
            <a:ext cx="35052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823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/>
            <a:r>
              <a:rPr lang="hr-HR" dirty="0" smtClean="0"/>
              <a:t>Njemačka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377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Njemačka je demokratska parlamentarna savezna država, koja se sastoji od 16 saveznih </a:t>
            </a: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zemalja, od 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kojih </a:t>
            </a: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su 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tri samostalni </a:t>
            </a: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gradovi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Glavni grad: Berlin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Broj stanovnika: 80.62 milijuna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Površina: 357 201 km2</a:t>
            </a:r>
            <a:endParaRPr lang="hr-HR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087091"/>
            <a:ext cx="2628900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114800"/>
            <a:ext cx="2638425" cy="173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420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/>
            <a:r>
              <a:rPr lang="hr-HR" dirty="0" smtClean="0"/>
              <a:t>Zemljopis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139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Njemačka se nalazi u prirodnogeografskom središtu Europe, ali je zbog gospodarske razvijenosti i pripadnosti Europskoj </a:t>
            </a: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uniji pribrajamo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Zapadnoj </a:t>
            </a: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Europi.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Središnji položaj Njemačke u Europi prometno je vrlo važan, jer se preko nje spajaju istok i zapad Europe, te sjever i jug. Prometno je Njemačka u europskim okvirima gotovo nezaobilazna.</a:t>
            </a:r>
          </a:p>
        </p:txBody>
      </p:sp>
    </p:spTree>
    <p:extLst>
      <p:ext uri="{BB962C8B-B14F-4D97-AF65-F5344CB8AC3E}">
        <p14:creationId xmlns:p14="http://schemas.microsoft.com/office/powerpoint/2010/main" val="208860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/>
            <a:r>
              <a:rPr lang="hr-HR" dirty="0" smtClean="0"/>
              <a:t>Zemljopis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85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RELJF: </a:t>
            </a:r>
            <a:r>
              <a:rPr lang="vi-VN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Reljefno </a:t>
            </a:r>
            <a:r>
              <a:rPr lang="vi-VN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je Njemačka vrlo raznolika, a ističe se pet osnovnih reljefnih cjelina: Alpe i predalpski </a:t>
            </a:r>
            <a:r>
              <a:rPr lang="vi-VN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prost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</a:t>
            </a:r>
            <a:r>
              <a:rPr lang="vi-VN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</a:t>
            </a:r>
            <a:r>
              <a:rPr lang="vi-VN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 Schwarzwald, Njemačko sredogorje, Južno njemačko pobrđe i Sjeverna njemačka </a:t>
            </a:r>
            <a:r>
              <a:rPr lang="vi-VN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nizina</a:t>
            </a:r>
            <a:endParaRPr lang="hr-HR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hr-HR" sz="2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KLIMA</a:t>
            </a: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: 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 Njemačkoj prevladava </a:t>
            </a: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umjereno 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topla vlažna </a:t>
            </a: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klima.</a:t>
            </a:r>
            <a:endParaRPr lang="hr-HR" sz="2400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657600"/>
            <a:ext cx="209550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8047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l"/>
            <a:r>
              <a:rPr lang="hr-HR" dirty="0" smtClean="0"/>
              <a:t>Politika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377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Njemačka je ustavna savezna demokracija, čiji je politički sustav naveden u Ustavu iz 1949. koji se zove </a:t>
            </a: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Grundgesetz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Njemačka 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imaparlamentarni sustav, na čelu Savezne </a:t>
            </a: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vlade 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je </a:t>
            </a: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Bundeskanzler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(savezni 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kancelar) kojeg bira </a:t>
            </a: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parlament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Poglavar države je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 </a:t>
            </a: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Bundespräsident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hr-H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(Savezni </a:t>
            </a:r>
            <a:r>
              <a:rPr lang="hr-HR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predsjednik), čije se ovlasti uglavnom svode na ceremonijalne i predstavničke dužnosti.</a:t>
            </a:r>
          </a:p>
        </p:txBody>
      </p:sp>
    </p:spTree>
    <p:extLst>
      <p:ext uri="{BB962C8B-B14F-4D97-AF65-F5344CB8AC3E}">
        <p14:creationId xmlns:p14="http://schemas.microsoft.com/office/powerpoint/2010/main" val="322346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2590800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hr-HR" sz="36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Bruno </a:t>
            </a:r>
            <a:r>
              <a:rPr lang="hr-HR" sz="3600" b="1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Salamunović</a:t>
            </a:r>
            <a:r>
              <a:rPr lang="hr-HR" sz="36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</a:t>
            </a:r>
          </a:p>
          <a:p>
            <a:pPr marL="137160" indent="0" algn="ctr">
              <a:buNone/>
            </a:pPr>
            <a:r>
              <a:rPr lang="hr-HR" sz="36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</a:t>
            </a:r>
            <a:r>
              <a:rPr lang="hr-HR" sz="36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ndustrijsko-obrtnička </a:t>
            </a:r>
            <a:r>
              <a:rPr lang="hr-HR" sz="36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škola,</a:t>
            </a:r>
          </a:p>
          <a:p>
            <a:pPr marL="137160" indent="0" algn="ctr">
              <a:buNone/>
            </a:pPr>
            <a:r>
              <a:rPr lang="hr-HR" sz="36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Slavonski Brod</a:t>
            </a:r>
            <a:endParaRPr lang="hr-HR" sz="3600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58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80</TotalTime>
  <Words>52</Words>
  <Application>Microsoft Office PowerPoint</Application>
  <PresentationFormat>Prikaz na zaslonu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Apex</vt:lpstr>
      <vt:lpstr>njemačka</vt:lpstr>
      <vt:lpstr>Njemačka</vt:lpstr>
      <vt:lpstr>Njemačka</vt:lpstr>
      <vt:lpstr>Zemljopis</vt:lpstr>
      <vt:lpstr>Zemljopis</vt:lpstr>
      <vt:lpstr>Politika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prof</cp:lastModifiedBy>
  <cp:revision>13</cp:revision>
  <dcterms:created xsi:type="dcterms:W3CDTF">2016-02-01T08:07:21Z</dcterms:created>
  <dcterms:modified xsi:type="dcterms:W3CDTF">2016-02-15T15:45:32Z</dcterms:modified>
</cp:coreProperties>
</file>