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D389-0DF7-4BAC-8BD4-9DEFF66A38C0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756E-76E0-4BBD-9688-9E8440E7E1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6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7A9549-D270-4FC9-9311-28E5924472F5}" type="datetimeFigureOut">
              <a:rPr lang="hr-HR" smtClean="0"/>
              <a:t>19.2.2016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6B23CB-9D3D-4829-A038-9DDCFAB5835C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hr-HR" sz="5400" b="0" i="1" dirty="0" smtClean="0">
                <a:latin typeface="Georgia" panose="02040502050405020303" pitchFamily="18" charset="0"/>
              </a:rPr>
              <a:t>PETARDE</a:t>
            </a:r>
            <a:endParaRPr lang="hr-HR" sz="5400" b="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i="1" dirty="0" smtClean="0">
                <a:latin typeface="Georgia" panose="02040502050405020303" pitchFamily="18" charset="0"/>
              </a:rPr>
              <a:t>UPOZORENJE</a:t>
            </a:r>
            <a:endParaRPr lang="hr-HR" sz="3200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Kupovanje i korištenje petardi nije dozvoljeno osobama mlađim ispod 18 godina.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24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i="1" dirty="0" smtClean="0">
                <a:latin typeface="Georgia" panose="02040502050405020303" pitchFamily="18" charset="0"/>
              </a:rPr>
              <a:t>PETARDE</a:t>
            </a:r>
            <a:endParaRPr lang="hr-HR" sz="3200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r-HR" dirty="0" smtClean="0"/>
              <a:t>Petarda je </a:t>
            </a:r>
            <a:r>
              <a:rPr lang="hr-HR" dirty="0"/>
              <a:t>eksplozivno sredstvo, odnosno, imitacija eksplozivnog streljiva, pirotehničkih sredstava (granata, bomba, itd.), no zamišljena je na način kako ne bi činila veliku materijalnu štetu. Petarda se može uporabiti u civilne ili vojne svrhe. Pali se uz pomoć upaljača </a:t>
            </a:r>
            <a:r>
              <a:rPr lang="hr-HR" dirty="0" smtClean="0"/>
              <a:t>šibice </a:t>
            </a:r>
            <a:r>
              <a:rPr lang="hr-HR" dirty="0"/>
              <a:t>ili nekog dobro užarenog predmeta.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392488" cy="26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i="1" dirty="0" smtClean="0">
                <a:latin typeface="Georgia" panose="02040502050405020303" pitchFamily="18" charset="0"/>
              </a:rPr>
              <a:t>PODJELA PETARDI</a:t>
            </a:r>
            <a:endParaRPr lang="hr-HR" sz="3200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Petarde se </a:t>
            </a:r>
            <a:r>
              <a:rPr lang="hr-HR" dirty="0"/>
              <a:t>dijele na tri razreda</a:t>
            </a:r>
            <a:r>
              <a:rPr lang="hr-HR" dirty="0" smtClean="0"/>
              <a:t>:</a:t>
            </a:r>
          </a:p>
          <a:p>
            <a:r>
              <a:rPr lang="hr-HR" dirty="0" smtClean="0"/>
              <a:t>1. Razred- Petarde koje predstavljaju vrlo nizak rizik i zanemarivu razinu buke</a:t>
            </a:r>
          </a:p>
          <a:p>
            <a:r>
              <a:rPr lang="hr-HR" dirty="0" smtClean="0"/>
              <a:t>2. i 3. razred predstavljaju nizak do srednji rizik</a:t>
            </a:r>
            <a:endParaRPr lang="hr-HR" dirty="0"/>
          </a:p>
        </p:txBody>
      </p:sp>
      <p:pic>
        <p:nvPicPr>
          <p:cNvPr id="2050" name="Picture 2" descr="http://www.mojarijeka.hr/repository/images/_variations/a/c/acc0dc724faceba18417e97b769a2214_gallery_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3542"/>
            <a:ext cx="2736304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95" y="3563542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616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latin typeface="Georgia" panose="02040502050405020303" pitchFamily="18" charset="0"/>
              </a:rPr>
              <a:t>1. razred</a:t>
            </a:r>
            <a:endParaRPr lang="hr-HR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628" y="5616128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latin typeface="Georgia" panose="02040502050405020303" pitchFamily="18" charset="0"/>
              </a:rPr>
              <a:t>2. </a:t>
            </a:r>
            <a:r>
              <a:rPr lang="hr-HR" i="1" dirty="0">
                <a:latin typeface="Georgia" panose="02040502050405020303" pitchFamily="18" charset="0"/>
              </a:rPr>
              <a:t>i</a:t>
            </a:r>
            <a:r>
              <a:rPr lang="hr-HR" i="1" dirty="0" smtClean="0">
                <a:latin typeface="Georgia" panose="02040502050405020303" pitchFamily="18" charset="0"/>
              </a:rPr>
              <a:t> 3. razred</a:t>
            </a:r>
            <a:endParaRPr lang="hr-HR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Georgia" panose="02040502050405020303" pitchFamily="18" charset="0"/>
              </a:rPr>
              <a:t>PRODAJA</a:t>
            </a:r>
            <a:r>
              <a:rPr lang="hr-HR" dirty="0" smtClean="0">
                <a:latin typeface="Georgia" panose="02040502050405020303" pitchFamily="18" charset="0"/>
              </a:rPr>
              <a:t> PIRTEHNIČKIS SRED.</a:t>
            </a:r>
            <a:endParaRPr lang="hr-HR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irotehnička sredstva mogu </a:t>
            </a:r>
            <a:r>
              <a:rPr lang="hr-HR" dirty="0"/>
              <a:t>se prodavati (ali ne i koristiti) od 15. prosinca do 1. </a:t>
            </a:r>
            <a:r>
              <a:rPr lang="hr-HR" dirty="0" smtClean="0"/>
              <a:t>siječnja</a:t>
            </a:r>
          </a:p>
          <a:p>
            <a:r>
              <a:rPr lang="hr-HR" dirty="0" smtClean="0"/>
              <a:t>Pirotehnička </a:t>
            </a:r>
            <a:r>
              <a:rPr lang="hr-HR" dirty="0"/>
              <a:t>sredstva </a:t>
            </a:r>
            <a:r>
              <a:rPr lang="hr-HR" dirty="0" smtClean="0"/>
              <a:t>1. 2. i 3. razreda smiju se prodavati osobama </a:t>
            </a:r>
            <a:r>
              <a:rPr lang="hr-HR" dirty="0"/>
              <a:t>starijim od 18 godina</a:t>
            </a:r>
            <a:r>
              <a:rPr lang="hr-HR" dirty="0" smtClean="0"/>
              <a:t>.</a:t>
            </a:r>
          </a:p>
          <a:p>
            <a:r>
              <a:rPr lang="hr-HR" dirty="0"/>
              <a:t>Uporaba pirotehničkih sredstava za zabavu 2.i 3. razreda </a:t>
            </a:r>
            <a:r>
              <a:rPr lang="hr-HR" dirty="0" smtClean="0"/>
              <a:t>dopuštena </a:t>
            </a:r>
            <a:r>
              <a:rPr lang="hr-HR" dirty="0"/>
              <a:t>je samo u razdoblju od 27. prosinca do 1. siječnja.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813298" cy="194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Georgia" panose="02040502050405020303" pitchFamily="18" charset="0"/>
              </a:rPr>
              <a:t>POSLJEDICE KORIŠTENJA PETARDI</a:t>
            </a:r>
            <a:endParaRPr lang="hr-HR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Opekline</a:t>
            </a:r>
            <a:r>
              <a:rPr lang="hr-HR" dirty="0" smtClean="0"/>
              <a:t>: Ako </a:t>
            </a:r>
            <a:r>
              <a:rPr lang="hr-HR" dirty="0"/>
              <a:t>petarda eksplodira u ruci, može doći do opeklina visokog stupnja</a:t>
            </a:r>
            <a:r>
              <a:rPr lang="hr-HR" dirty="0" smtClean="0"/>
              <a:t>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Gluhoća</a:t>
            </a:r>
            <a:r>
              <a:rPr lang="hr-HR" dirty="0" smtClean="0"/>
              <a:t>: Detonacijom </a:t>
            </a:r>
            <a:r>
              <a:rPr lang="hr-HR" dirty="0"/>
              <a:t>petardi i sličnih pirotehničkih sredstava </a:t>
            </a:r>
            <a:r>
              <a:rPr lang="hr-HR" dirty="0" smtClean="0"/>
              <a:t>stvara </a:t>
            </a:r>
            <a:r>
              <a:rPr lang="hr-HR" dirty="0"/>
              <a:t>se zvuk jačine do 120 decibela</a:t>
            </a:r>
            <a:r>
              <a:rPr lang="hr-HR" dirty="0" smtClean="0"/>
              <a:t>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Sljepoća</a:t>
            </a:r>
            <a:r>
              <a:rPr lang="hr-HR" dirty="0" smtClean="0"/>
              <a:t>: Ako </a:t>
            </a:r>
            <a:r>
              <a:rPr lang="hr-HR" dirty="0"/>
              <a:t>petarda eksplodira blizu očiju, može dovesti do oštećenja oka, pa i sljepoće</a:t>
            </a:r>
            <a:r>
              <a:rPr lang="hr-HR" dirty="0" smtClean="0"/>
              <a:t>.</a:t>
            </a:r>
          </a:p>
          <a:p>
            <a:r>
              <a:rPr lang="hr-HR" dirty="0">
                <a:solidFill>
                  <a:srgbClr val="FF0000"/>
                </a:solidFill>
              </a:rPr>
              <a:t>Amputacija</a:t>
            </a:r>
            <a:r>
              <a:rPr lang="hr-HR" dirty="0"/>
              <a:t>: </a:t>
            </a:r>
            <a:r>
              <a:rPr lang="hr-HR" dirty="0" smtClean="0"/>
              <a:t>Petarde </a:t>
            </a:r>
            <a:r>
              <a:rPr lang="hr-HR" dirty="0"/>
              <a:t>su zapravo kao male bombe i mogu raznijeti prste ako se drže u trenutku eksplozije.</a:t>
            </a:r>
          </a:p>
        </p:txBody>
      </p:sp>
    </p:spTree>
    <p:extLst>
      <p:ext uri="{BB962C8B-B14F-4D97-AF65-F5344CB8AC3E}">
        <p14:creationId xmlns:p14="http://schemas.microsoft.com/office/powerpoint/2010/main" val="42116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i="1" dirty="0" smtClean="0">
                <a:solidFill>
                  <a:srgbClr val="FF0000"/>
                </a:solidFill>
              </a:rPr>
              <a:t>Bruno </a:t>
            </a:r>
            <a:r>
              <a:rPr lang="hr-HR" i="1" dirty="0" err="1" smtClean="0">
                <a:solidFill>
                  <a:srgbClr val="FF0000"/>
                </a:solidFill>
              </a:rPr>
              <a:t>Salamunović</a:t>
            </a:r>
            <a:r>
              <a:rPr lang="hr-HR" i="1" dirty="0" smtClean="0">
                <a:solidFill>
                  <a:srgbClr val="FF0000"/>
                </a:solidFill>
              </a:rPr>
              <a:t/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Industrijsko- obrtnička škola 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Slavonski </a:t>
            </a:r>
            <a:r>
              <a:rPr lang="hr-HR" i="1" dirty="0" smtClean="0">
                <a:solidFill>
                  <a:srgbClr val="FF0000"/>
                </a:solidFill>
              </a:rPr>
              <a:t>Brod</a:t>
            </a:r>
            <a:endParaRPr lang="hr-H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163</TotalTime>
  <Words>250</Words>
  <Application>Microsoft Office PowerPoint</Application>
  <PresentationFormat>Prikaz na zaslonu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Thatch</vt:lpstr>
      <vt:lpstr>PETARDE</vt:lpstr>
      <vt:lpstr>UPOZORENJE</vt:lpstr>
      <vt:lpstr>PETARDE</vt:lpstr>
      <vt:lpstr>PODJELA PETARDI</vt:lpstr>
      <vt:lpstr>PRODAJA PIRTEHNIČKIS SRED.</vt:lpstr>
      <vt:lpstr>POSLJEDICE KORIŠTENJA PETARDI</vt:lpstr>
      <vt:lpstr>Bruno Salamunović Industrijsko- obrtnička škola  Slavonski Brod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prof</cp:lastModifiedBy>
  <cp:revision>13</cp:revision>
  <dcterms:created xsi:type="dcterms:W3CDTF">2015-12-20T17:53:20Z</dcterms:created>
  <dcterms:modified xsi:type="dcterms:W3CDTF">2016-02-19T13:44:39Z</dcterms:modified>
</cp:coreProperties>
</file>