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2D46F-1756-41B6-8237-6F822EB59E90}" type="datetimeFigureOut">
              <a:rPr lang="sr-Latn-CS" smtClean="0"/>
              <a:t>16.2.2016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661B-24EA-4ABC-B788-8445A6DCF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2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661B-24EA-4ABC-B788-8445A6DCF1FE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AFCB-751E-423C-B20D-FF21ECB89F9F}" type="datetimeFigureOut">
              <a:rPr lang="sr-Latn-CS" smtClean="0"/>
              <a:pPr/>
              <a:t>16.2.2016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2348-7170-4043-A8E3-FB12132C492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2865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hr-HR" sz="72000" dirty="0" smtClean="0">
                <a:solidFill>
                  <a:schemeClr val="accent5">
                    <a:lumMod val="75000"/>
                  </a:schemeClr>
                </a:solidFill>
              </a:rPr>
              <a:t>Proljeće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sz="8000" dirty="0" smtClean="0"/>
          </a:p>
          <a:p>
            <a:pPr>
              <a:buNone/>
            </a:pPr>
            <a:endParaRPr lang="hr-HR" sz="8000" dirty="0"/>
          </a:p>
          <a:p>
            <a:pPr>
              <a:buNone/>
            </a:pPr>
            <a:endParaRPr lang="hr-HR" sz="8000" dirty="0" smtClean="0"/>
          </a:p>
          <a:p>
            <a:pPr>
              <a:buNone/>
            </a:pPr>
            <a:endParaRPr lang="hr-HR" sz="8000" dirty="0"/>
          </a:p>
          <a:p>
            <a:pPr>
              <a:buNone/>
            </a:pPr>
            <a:r>
              <a:rPr lang="hr-HR" sz="8000" dirty="0" smtClean="0">
                <a:latin typeface="Algerian" pitchFamily="82" charset="0"/>
              </a:rPr>
              <a:t>Izradila: </a:t>
            </a:r>
            <a:r>
              <a:rPr lang="hr-HR" sz="8000" dirty="0" err="1" smtClean="0">
                <a:latin typeface="Algerian" pitchFamily="82" charset="0"/>
              </a:rPr>
              <a:t>Andrea</a:t>
            </a:r>
            <a:r>
              <a:rPr lang="hr-HR" sz="8000" dirty="0" smtClean="0">
                <a:latin typeface="Algerian" pitchFamily="82" charset="0"/>
              </a:rPr>
              <a:t> Marić,1.f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rgbClr val="C00000"/>
                </a:solidFill>
              </a:rPr>
              <a:t>Što je proljeće?</a:t>
            </a:r>
          </a:p>
          <a:p>
            <a:pPr>
              <a:buNone/>
            </a:pPr>
            <a:r>
              <a:rPr lang="hr-HR" sz="4000" b="1" dirty="0" smtClean="0">
                <a:latin typeface="FreesiaUPC" pitchFamily="34" charset="-34"/>
                <a:cs typeface="FreesiaUPC" pitchFamily="34" charset="-34"/>
              </a:rPr>
              <a:t>Proljeće je jedno od četiri godišnja doba. Na sjevernoj polutki traje dio ožujka (od 21.), travanj, svibanj i dio lipnja (do 21.), a na južnoj Zemljinoj polutki dio rujna, cijeli listopad, studeni i dio prosinca. </a:t>
            </a:r>
          </a:p>
          <a:p>
            <a:pPr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476" y="352003"/>
            <a:ext cx="3493947" cy="2620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3600450" cy="270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0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3632309" cy="242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rgbClr val="C00000"/>
                </a:solidFill>
              </a:rPr>
              <a:t>Koliko dani traju i kada počinje?</a:t>
            </a:r>
          </a:p>
          <a:p>
            <a:pPr>
              <a:buNone/>
            </a:pP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Na prvi nadnevak proljeća dan i noć jednako traju (proljetna ravnodnevica). Na južnoj Zemljinoj polutki, proljeće generalno počinje 1. rujna, a završava 30. studenog. Krajem proljeća nastaje ljeto, a krajem zime proljeće. </a:t>
            </a:r>
          </a:p>
          <a:p>
            <a:pPr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458323" cy="56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057525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929066"/>
            <a:ext cx="3106737" cy="233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14366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rgbClr val="C00000"/>
                </a:solidFill>
              </a:rPr>
              <a:t>Koliko ima razdoblja i koji su to vjesnici proljeća?</a:t>
            </a:r>
          </a:p>
          <a:p>
            <a:pPr>
              <a:buNone/>
            </a:pP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Postoje 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tri razdoblja kroz proljeće: </a:t>
            </a:r>
            <a:r>
              <a:rPr lang="hr-HR" b="1" i="1" dirty="0" err="1" smtClean="0">
                <a:latin typeface="FreesiaUPC" pitchFamily="34" charset="-34"/>
                <a:cs typeface="FreesiaUPC" pitchFamily="34" charset="-34"/>
              </a:rPr>
              <a:t>pretproljeće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počinje u vrijeme pojavljivanja proljetnica, često zvanih </a:t>
            </a:r>
            <a:r>
              <a:rPr lang="hr-HR" b="1" i="1" dirty="0" smtClean="0">
                <a:latin typeface="FreesiaUPC" pitchFamily="34" charset="-34"/>
                <a:cs typeface="FreesiaUPC" pitchFamily="34" charset="-34"/>
              </a:rPr>
              <a:t>"vjesnici proljeća"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;</a:t>
            </a:r>
            <a:r>
              <a:rPr lang="hr-HR" b="1" i="1" dirty="0" smtClean="0">
                <a:latin typeface="FreesiaUPC" pitchFamily="34" charset="-34"/>
                <a:cs typeface="FreesiaUPC" pitchFamily="34" charset="-34"/>
              </a:rPr>
              <a:t>rano proljeće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 razdoblje je kad se pojavljuju cvjetovi i listići na drveću, a </a:t>
            </a:r>
            <a:r>
              <a:rPr lang="hr-HR" b="1" i="1" dirty="0" smtClean="0">
                <a:latin typeface="FreesiaUPC" pitchFamily="34" charset="-34"/>
                <a:cs typeface="FreesiaUPC" pitchFamily="34" charset="-34"/>
              </a:rPr>
              <a:t>pravo proljeće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 razdoblje je u kojem lista mnoštvo listopadnog drveća. Najpoznatiji 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vjesnici 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proljeća su </a:t>
            </a:r>
            <a:r>
              <a:rPr lang="hr-HR" b="1" dirty="0" err="1" smtClean="0">
                <a:latin typeface="FreesiaUPC" pitchFamily="34" charset="-34"/>
                <a:cs typeface="FreesiaUPC" pitchFamily="34" charset="-34"/>
              </a:rPr>
              <a:t>kockavica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, šumarica, </a:t>
            </a:r>
            <a:r>
              <a:rPr lang="hr-HR" b="1" dirty="0" err="1" smtClean="0">
                <a:latin typeface="FreesiaUPC" pitchFamily="34" charset="-34"/>
                <a:cs typeface="FreesiaUPC" pitchFamily="34" charset="-34"/>
              </a:rPr>
              <a:t>podlijesak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hr-HR" b="1" dirty="0" smtClean="0">
                <a:latin typeface="FreesiaUPC" pitchFamily="34" charset="-34"/>
                <a:cs typeface="FreesiaUPC" pitchFamily="34" charset="-34"/>
              </a:rPr>
              <a:t>(šafran), visibaba i jaglac. </a:t>
            </a:r>
          </a:p>
          <a:p>
            <a:pPr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42993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66"/>
            <a:ext cx="4441825" cy="333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1f46b912-IMG_97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3714755" cy="278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4357694"/>
            <a:ext cx="232173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proljece-u-vrtu-m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000504"/>
            <a:ext cx="2500330" cy="187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172</Words>
  <Application>Microsoft Office PowerPoint</Application>
  <PresentationFormat>Prikaz na zaslonu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dc:creator>korisnik</dc:creator>
  <cp:lastModifiedBy>prof</cp:lastModifiedBy>
  <cp:revision>6</cp:revision>
  <dcterms:created xsi:type="dcterms:W3CDTF">2016-02-13T13:59:56Z</dcterms:created>
  <dcterms:modified xsi:type="dcterms:W3CDTF">2016-02-16T16:52:22Z</dcterms:modified>
</cp:coreProperties>
</file>