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DD27-A821-4D73-B9F6-219131DBD834}" type="datetimeFigureOut">
              <a:rPr lang="sr-Latn-CS" smtClean="0"/>
              <a:pPr/>
              <a:t>8.12.2015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F462-E6D6-4F1A-BD71-6F8D24493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001056" cy="6072230"/>
          </a:xfrm>
        </p:spPr>
        <p:txBody>
          <a:bodyPr>
            <a:noAutofit/>
          </a:bodyPr>
          <a:lstStyle/>
          <a:p>
            <a:r>
              <a:rPr lang="hr-HR" sz="1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lackadder ITC" pitchFamily="82" charset="0"/>
              </a:rPr>
              <a:t>Nova Godina</a:t>
            </a:r>
            <a:endParaRPr lang="hr-HR" sz="15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/>
          <a:lstStyle/>
          <a:p>
            <a:pPr>
              <a:buNone/>
            </a:pPr>
            <a:r>
              <a:rPr lang="hr-HR" b="1" u="sng" dirty="0">
                <a:solidFill>
                  <a:schemeClr val="tx2"/>
                </a:solidFill>
                <a:latin typeface="BatangChe" pitchFamily="49" charset="-127"/>
                <a:ea typeface="BatangChe" pitchFamily="49" charset="-127"/>
              </a:rPr>
              <a:t>Nova godina</a:t>
            </a:r>
            <a:r>
              <a:rPr lang="hr-HR" dirty="0">
                <a:solidFill>
                  <a:schemeClr val="tx2"/>
                </a:solidFill>
                <a:latin typeface="BatangChe" pitchFamily="49" charset="-127"/>
                <a:ea typeface="BatangChe" pitchFamily="49" charset="-127"/>
              </a:rPr>
              <a:t> je prvi </a:t>
            </a:r>
            <a:r>
              <a:rPr lang="hr-HR" dirty="0" smtClean="0">
                <a:solidFill>
                  <a:schemeClr val="tx2"/>
                </a:solidFill>
                <a:latin typeface="BatangChe" pitchFamily="49" charset="-127"/>
                <a:ea typeface="BatangChe" pitchFamily="49" charset="-127"/>
              </a:rPr>
              <a:t>dan na</a:t>
            </a:r>
            <a:r>
              <a:rPr lang="hr-HR" dirty="0">
                <a:solidFill>
                  <a:schemeClr val="tx2"/>
                </a:solidFill>
                <a:latin typeface="BatangChe" pitchFamily="49" charset="-127"/>
                <a:ea typeface="BatangChe" pitchFamily="49" charset="-127"/>
              </a:rPr>
              <a:t> kalendaru (prvi siječnja) i prvi dan ugodini. Doček nove godine na tzv. staru godinu 31. prosinca (zadnji dan u godini) slavi se diljem svijeta. Često se po većim gradskim trgovima slavi vatrometom, pjevanjem i plesom. Zadnjih se deset sekundi odbrojava do ponoći kad se ispaljuju rakete.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55515">
            <a:off x="406424" y="555263"/>
            <a:ext cx="3634074" cy="272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2565">
            <a:off x="4982988" y="752995"/>
            <a:ext cx="3619500" cy="240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oskva_novagodina_6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500438"/>
            <a:ext cx="5715000" cy="3172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6000792"/>
          </a:xfrm>
        </p:spPr>
        <p:txBody>
          <a:bodyPr/>
          <a:lstStyle/>
          <a:p>
            <a:pPr>
              <a:buNone/>
            </a:pPr>
            <a:r>
              <a:rPr lang="hr-HR" sz="4300" dirty="0">
                <a:solidFill>
                  <a:schemeClr val="accent5"/>
                </a:solidFill>
                <a:latin typeface="BatangChe" pitchFamily="49" charset="-127"/>
                <a:ea typeface="BatangChe" pitchFamily="49" charset="-127"/>
              </a:rPr>
              <a:t>V</a:t>
            </a:r>
            <a:r>
              <a:rPr lang="hr-HR" sz="4300" dirty="0" smtClean="0">
                <a:solidFill>
                  <a:schemeClr val="accent5"/>
                </a:solidFill>
                <a:latin typeface="BatangChe" pitchFamily="49" charset="-127"/>
                <a:ea typeface="BatangChe" pitchFamily="49" charset="-127"/>
              </a:rPr>
              <a:t>atromet, pali se točno u ponoć, u znak dolaska nove godine, i sa željom da ona bude bolja i uspješnija.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a4d16b9edf7f46e51ee3f53422c883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86190"/>
            <a:ext cx="2690811" cy="174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kineska_nova_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786190"/>
            <a:ext cx="339568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novagod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786190"/>
            <a:ext cx="247651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4500" dirty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D</a:t>
            </a:r>
            <a:r>
              <a:rPr lang="hr-HR" sz="4500" dirty="0" smtClean="0">
                <a:solidFill>
                  <a:schemeClr val="tx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oček nove godine većinom bude organiziran tako da tu noć provedu prijatelji, tj. osobe koje se vole, i osobe koje se međusobno ne žele izgubiti u nadolazećoj godini.</a:t>
            </a:r>
            <a:endParaRPr lang="hr-HR" sz="4500" dirty="0">
              <a:solidFill>
                <a:schemeClr val="tx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cek-nove-godine-pariz-gal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237885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ova-godina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786190"/>
            <a:ext cx="6096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retna_nova_godin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57166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Andrea</a:t>
            </a:r>
            <a:r>
              <a:rPr lang="hr-HR" smtClean="0"/>
              <a:t> Marić, 1.f.</a:t>
            </a:r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65</Words>
  <Application>Microsoft Office PowerPoint</Application>
  <PresentationFormat>Prikaz na zaslonu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Nova Godina</vt:lpstr>
      <vt:lpstr>Slajd 2</vt:lpstr>
      <vt:lpstr>Slajd 3</vt:lpstr>
      <vt:lpstr>Slajd 4</vt:lpstr>
      <vt:lpstr>Slajd 5</vt:lpstr>
      <vt:lpstr>Slajd 6</vt:lpstr>
      <vt:lpstr>Slajd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Godina</dc:title>
  <dc:creator>User</dc:creator>
  <cp:lastModifiedBy>scsi</cp:lastModifiedBy>
  <cp:revision>4</cp:revision>
  <dcterms:created xsi:type="dcterms:W3CDTF">2015-11-30T22:02:23Z</dcterms:created>
  <dcterms:modified xsi:type="dcterms:W3CDTF">2015-12-08T17:04:35Z</dcterms:modified>
</cp:coreProperties>
</file>