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CA6A17B-966E-45AF-AFF8-55CD013945E3}" type="datetimeFigureOut">
              <a:rPr lang="hr-HR" smtClean="0"/>
              <a:t>22.11.2015.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276BE3-CBC4-47F4-B20F-821E751EEDFB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de-DE" sz="5400" b="1" i="1" dirty="0" smtClean="0"/>
              <a:t>AUTOMOBILI</a:t>
            </a:r>
            <a:endParaRPr lang="hr-HR" sz="5400" b="1" i="1" dirty="0"/>
          </a:p>
        </p:txBody>
      </p:sp>
    </p:spTree>
    <p:extLst>
      <p:ext uri="{BB962C8B-B14F-4D97-AF65-F5344CB8AC3E}">
        <p14:creationId xmlns:p14="http://schemas.microsoft.com/office/powerpoint/2010/main" val="391236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217024" cy="792088"/>
          </a:xfrm>
        </p:spPr>
        <p:txBody>
          <a:bodyPr>
            <a:normAutofit/>
          </a:bodyPr>
          <a:lstStyle/>
          <a:p>
            <a:r>
              <a:rPr lang="de-DE" sz="3200" b="1" i="1" dirty="0" smtClean="0"/>
              <a:t>Automobili</a:t>
            </a:r>
            <a:endParaRPr lang="hr-HR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Automobil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hr-H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de-DE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motorno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vozilo s </a:t>
            </a:r>
            <a:r>
              <a:rPr lang="de-DE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karoserijm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raznih oblika postavljenom na dvjema </a:t>
            </a:r>
            <a:r>
              <a:rPr lang="de-DE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osovinama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s 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č</a:t>
            </a:r>
            <a:r>
              <a:rPr lang="hr-H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etirima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hr-H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kotačima.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Razvoj današnjih automobila je počeo 1886. godine u Njemačkoj. Prvi automobil je konstruirao i napravio Karl Benz, 3. srpnja 1886. u Mannheimu</a:t>
            </a:r>
            <a:r>
              <a:rPr lang="hr-HR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Motori </a:t>
            </a: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koji se nalaze u automobilima su motori sa unutrašnjim sagorjevanjem i koriste kao pogonsko gorivo benzin ili dizel gorivo.</a:t>
            </a:r>
          </a:p>
        </p:txBody>
      </p:sp>
    </p:spTree>
    <p:extLst>
      <p:ext uri="{BB962C8B-B14F-4D97-AF65-F5344CB8AC3E}">
        <p14:creationId xmlns:p14="http://schemas.microsoft.com/office/powerpoint/2010/main" val="14702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1845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615965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Slika 1: prvi automobil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8906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857250"/>
          </a:xfrm>
        </p:spPr>
        <p:txBody>
          <a:bodyPr>
            <a:normAutofit/>
          </a:bodyPr>
          <a:lstStyle/>
          <a:p>
            <a:r>
              <a:rPr lang="hr-HR" sz="3200" b="1" i="1" dirty="0" smtClean="0"/>
              <a:t>Najbrži automobil</a:t>
            </a:r>
            <a:endParaRPr lang="hr-HR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0" y="1268760"/>
            <a:ext cx="8229600" cy="45720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Bugatti Veyron EB 16.4 je supersportski automobil marke Bugatti kojeg proizvodi Volkswagen od 2005. godine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685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932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Slika 2: Bugatti Veyron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6615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79296" cy="936104"/>
          </a:xfrm>
        </p:spPr>
        <p:txBody>
          <a:bodyPr>
            <a:normAutofit/>
          </a:bodyPr>
          <a:lstStyle/>
          <a:p>
            <a:r>
              <a:rPr lang="hr-HR" sz="3200" b="1" i="1" dirty="0" smtClean="0"/>
              <a:t>Električni automobili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Električni automobil je automobil koji se pokreće elektromotorom, koristeći električnu energiju pohranjenu u </a:t>
            </a:r>
            <a:r>
              <a:rPr lang="hr-H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akumulatoru.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Električni automobili su bili popularni krajem 19. i početkom 20. </a:t>
            </a:r>
            <a:r>
              <a:rPr lang="pl-P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stoljeća</a:t>
            </a:r>
            <a:endParaRPr lang="hr-H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Važan cilj za električna vozila je prevladavanje razlika između troškova razvoja, proizvodnje i rada, u usporedbi s ekvivalentnim vozilima s motorom s unutarnjim izgaranjem.</a:t>
            </a:r>
            <a:endParaRPr lang="hr-H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1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256584" cy="39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5650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Slika 3: Prvi električni automobil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8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72000"/>
          </a:xfrm>
        </p:spPr>
        <p:txBody>
          <a:bodyPr/>
          <a:lstStyle/>
          <a:p>
            <a:pPr marL="64008" indent="0" algn="ctr">
              <a:buNone/>
            </a:pPr>
            <a:endParaRPr lang="hr-HR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64008" indent="0" algn="ctr">
              <a:buNone/>
            </a:pPr>
            <a:endParaRPr lang="hr-HR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64008" indent="0" algn="ctr">
              <a:buNone/>
            </a:pPr>
            <a:endParaRPr lang="hr-HR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64008" indent="0" algn="ctr">
              <a:buNone/>
            </a:pPr>
            <a:r>
              <a:rPr lang="hr-HR" sz="3200" i="1" dirty="0" smtClean="0">
                <a:latin typeface="Algerian" panose="04020705040A02060702" pitchFamily="82" charset="0"/>
                <a:ea typeface="Gungsuh" panose="02030600000101010101" pitchFamily="18" charset="-127"/>
              </a:rPr>
              <a:t>Bruno Salamunović,1b</a:t>
            </a:r>
          </a:p>
          <a:p>
            <a:pPr marL="64008" indent="0" algn="ctr">
              <a:buNone/>
            </a:pPr>
            <a:r>
              <a:rPr lang="hr-HR" sz="3200" i="1" dirty="0" smtClean="0">
                <a:latin typeface="Algerian" panose="04020705040A02060702" pitchFamily="82" charset="0"/>
                <a:ea typeface="Gungsuh" panose="02030600000101010101" pitchFamily="18" charset="-127"/>
              </a:rPr>
              <a:t>Industrijsko obrtnička škola,</a:t>
            </a:r>
          </a:p>
          <a:p>
            <a:pPr marL="64008" indent="0" algn="ctr">
              <a:buNone/>
            </a:pPr>
            <a:r>
              <a:rPr lang="hr-HR" sz="3200" i="1" dirty="0" smtClean="0">
                <a:latin typeface="Algerian" panose="04020705040A02060702" pitchFamily="82" charset="0"/>
                <a:ea typeface="Gungsuh" panose="02030600000101010101" pitchFamily="18" charset="-127"/>
              </a:rPr>
              <a:t>Slavonsk Brod</a:t>
            </a:r>
          </a:p>
        </p:txBody>
      </p:sp>
    </p:spTree>
    <p:extLst>
      <p:ext uri="{BB962C8B-B14F-4D97-AF65-F5344CB8AC3E}">
        <p14:creationId xmlns:p14="http://schemas.microsoft.com/office/powerpoint/2010/main" val="39673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</TotalTime>
  <Words>104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AUTOMOBILI</vt:lpstr>
      <vt:lpstr>Automobili</vt:lpstr>
      <vt:lpstr>PowerPoint Presentation</vt:lpstr>
      <vt:lpstr>Najbrži automobil</vt:lpstr>
      <vt:lpstr>Električni automobili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AUTOMOBILI</dc:title>
  <dc:creator>admin</dc:creator>
  <cp:lastModifiedBy>admin</cp:lastModifiedBy>
  <cp:revision>10</cp:revision>
  <dcterms:created xsi:type="dcterms:W3CDTF">2015-11-22T12:44:14Z</dcterms:created>
  <dcterms:modified xsi:type="dcterms:W3CDTF">2015-11-22T15:29:47Z</dcterms:modified>
</cp:coreProperties>
</file>