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FF80B-B687-4EAA-AE36-FF484E948C65}" type="datetimeFigureOut">
              <a:rPr lang="sr-Latn-CS" smtClean="0"/>
              <a:pPr/>
              <a:t>11.12.2015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30BBA-2D9E-4F55-978B-B4AB4FD485A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6204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E04E7-4E2D-4FA3-8AC8-CCAAE05D496E}" type="datetimeFigureOut">
              <a:rPr lang="sr-Latn-CS" smtClean="0"/>
              <a:pPr/>
              <a:t>11.12.2015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1877-24FF-4E4E-988F-16D2501D18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E04E7-4E2D-4FA3-8AC8-CCAAE05D496E}" type="datetimeFigureOut">
              <a:rPr lang="sr-Latn-CS" smtClean="0"/>
              <a:pPr/>
              <a:t>11.12.2015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1877-24FF-4E4E-988F-16D2501D18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E04E7-4E2D-4FA3-8AC8-CCAAE05D496E}" type="datetimeFigureOut">
              <a:rPr lang="sr-Latn-CS" smtClean="0"/>
              <a:pPr/>
              <a:t>11.12.2015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1877-24FF-4E4E-988F-16D2501D18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E04E7-4E2D-4FA3-8AC8-CCAAE05D496E}" type="datetimeFigureOut">
              <a:rPr lang="sr-Latn-CS" smtClean="0"/>
              <a:pPr/>
              <a:t>11.12.2015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1877-24FF-4E4E-988F-16D2501D18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E04E7-4E2D-4FA3-8AC8-CCAAE05D496E}" type="datetimeFigureOut">
              <a:rPr lang="sr-Latn-CS" smtClean="0"/>
              <a:pPr/>
              <a:t>11.12.2015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1877-24FF-4E4E-988F-16D2501D18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E04E7-4E2D-4FA3-8AC8-CCAAE05D496E}" type="datetimeFigureOut">
              <a:rPr lang="sr-Latn-CS" smtClean="0"/>
              <a:pPr/>
              <a:t>11.12.2015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1877-24FF-4E4E-988F-16D2501D18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E04E7-4E2D-4FA3-8AC8-CCAAE05D496E}" type="datetimeFigureOut">
              <a:rPr lang="sr-Latn-CS" smtClean="0"/>
              <a:pPr/>
              <a:t>11.12.2015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1877-24FF-4E4E-988F-16D2501D18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E04E7-4E2D-4FA3-8AC8-CCAAE05D496E}" type="datetimeFigureOut">
              <a:rPr lang="sr-Latn-CS" smtClean="0"/>
              <a:pPr/>
              <a:t>11.12.2015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1877-24FF-4E4E-988F-16D2501D18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E04E7-4E2D-4FA3-8AC8-CCAAE05D496E}" type="datetimeFigureOut">
              <a:rPr lang="sr-Latn-CS" smtClean="0"/>
              <a:pPr/>
              <a:t>11.12.2015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1877-24FF-4E4E-988F-16D2501D18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E04E7-4E2D-4FA3-8AC8-CCAAE05D496E}" type="datetimeFigureOut">
              <a:rPr lang="sr-Latn-CS" smtClean="0"/>
              <a:pPr/>
              <a:t>11.12.2015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1877-24FF-4E4E-988F-16D2501D18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E04E7-4E2D-4FA3-8AC8-CCAAE05D496E}" type="datetimeFigureOut">
              <a:rPr lang="sr-Latn-CS" smtClean="0"/>
              <a:pPr/>
              <a:t>11.12.2015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1877-24FF-4E4E-988F-16D2501D18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E04E7-4E2D-4FA3-8AC8-CCAAE05D496E}" type="datetimeFigureOut">
              <a:rPr lang="sr-Latn-CS" smtClean="0"/>
              <a:pPr/>
              <a:t>11.12.2015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E1877-24FF-4E4E-988F-16D2501D1890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5758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8715436" cy="62967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928794" y="1928802"/>
            <a:ext cx="53578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3800" dirty="0" smtClean="0">
                <a:solidFill>
                  <a:srgbClr val="002060"/>
                </a:solidFill>
                <a:latin typeface="Castellar" pitchFamily="18" charset="0"/>
                <a:ea typeface="Verdana" pitchFamily="34" charset="0"/>
                <a:cs typeface="Verdana" pitchFamily="34" charset="0"/>
              </a:rPr>
              <a:t>Zima</a:t>
            </a:r>
            <a:endParaRPr lang="hr-HR" sz="13800" dirty="0">
              <a:solidFill>
                <a:srgbClr val="002060"/>
              </a:solidFill>
              <a:latin typeface="Castellar" pitchFamily="18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500042"/>
            <a:ext cx="8401080" cy="5626121"/>
          </a:xfrm>
        </p:spPr>
        <p:txBody>
          <a:bodyPr/>
          <a:lstStyle/>
          <a:p>
            <a:pPr>
              <a:buNone/>
            </a:pPr>
            <a:r>
              <a:rPr lang="hr-HR" b="1" dirty="0" smtClean="0">
                <a:solidFill>
                  <a:srgbClr val="00B0F0"/>
                </a:solidFill>
                <a:latin typeface="Agency FB" pitchFamily="34" charset="0"/>
              </a:rPr>
              <a:t>Zima</a:t>
            </a:r>
            <a:r>
              <a:rPr lang="hr-HR" dirty="0" smtClean="0">
                <a:latin typeface="Agency FB" pitchFamily="34" charset="0"/>
              </a:rPr>
              <a:t> je najhladnije godišnje doba koje započinje 21.prosinca u kojemu dani traju kraće od noći,a priroda je uspavana u skladu s niskim temperaturama.</a:t>
            </a:r>
            <a:endParaRPr lang="hr-HR" dirty="0">
              <a:latin typeface="Agency FB" pitchFamily="34" charset="0"/>
            </a:endParaRPr>
          </a:p>
        </p:txBody>
      </p:sp>
      <p:pic>
        <p:nvPicPr>
          <p:cNvPr id="5" name="Picture 4" descr="moskva-epa-m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143116"/>
            <a:ext cx="6715142" cy="42753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4282" y="357166"/>
            <a:ext cx="8472518" cy="6357982"/>
          </a:xfrm>
        </p:spPr>
        <p:txBody>
          <a:bodyPr/>
          <a:lstStyle/>
          <a:p>
            <a:pPr>
              <a:buNone/>
            </a:pPr>
            <a:r>
              <a:rPr lang="hr-HR" u="sng" dirty="0" smtClean="0">
                <a:solidFill>
                  <a:srgbClr val="002060"/>
                </a:solidFill>
                <a:latin typeface="Castellar" pitchFamily="18" charset="0"/>
                <a:cs typeface="Aharoni" pitchFamily="2" charset="-79"/>
              </a:rPr>
              <a:t>Uzrok zime</a:t>
            </a:r>
            <a:endParaRPr lang="hr-HR" u="sng" dirty="0">
              <a:solidFill>
                <a:srgbClr val="002060"/>
              </a:solidFill>
              <a:latin typeface="Castellar" pitchFamily="18" charset="0"/>
              <a:cs typeface="Aharoni" pitchFamily="2" charset="-79"/>
            </a:endParaRPr>
          </a:p>
          <a:p>
            <a:pPr>
              <a:buNone/>
            </a:pPr>
            <a:r>
              <a:rPr lang="hr-HR" dirty="0" smtClean="0">
                <a:latin typeface="Agency FB" pitchFamily="34" charset="0"/>
              </a:rPr>
              <a:t>Zemlja se okreće oko Sunca jednom u godini dana,a kako je ta putnja eliptična tako se i udaljenost Zemlje od Sunca pri tome mijenja.</a:t>
            </a:r>
          </a:p>
          <a:p>
            <a:pPr>
              <a:buNone/>
            </a:pPr>
            <a:r>
              <a:rPr lang="hr-HR" dirty="0" smtClean="0">
                <a:latin typeface="Agency FB" pitchFamily="34" charset="0"/>
              </a:rPr>
              <a:t>Sukladno s tom činjenicom,mijenja se i količina topline koju Zemlja prima od Sunca tijekom godine.</a:t>
            </a:r>
          </a:p>
          <a:p>
            <a:pPr>
              <a:buNone/>
            </a:pPr>
            <a:r>
              <a:rPr lang="hr-HR" dirty="0" smtClean="0">
                <a:latin typeface="Agency FB" pitchFamily="34" charset="0"/>
              </a:rPr>
              <a:t>Zemlja se također vrti oko svoje osi,koja je nagnuta za 23°27’(23 stupnja i 27 minuta) u odnosu na ravninu kruženja oko Sunca.</a:t>
            </a:r>
          </a:p>
        </p:txBody>
      </p:sp>
      <p:pic>
        <p:nvPicPr>
          <p:cNvPr id="3074" name="Picture 2" descr="https://upload.wikimedia.org/wikipedia/commons/thumb/b/ba/Kalnik_snijeg1.JPG/350px-Kalnik_snije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4786322"/>
            <a:ext cx="3714776" cy="1861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zima_640_7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63" y="428625"/>
            <a:ext cx="8001000" cy="6000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42852"/>
            <a:ext cx="8715436" cy="6500858"/>
          </a:xfrm>
        </p:spPr>
        <p:txBody>
          <a:bodyPr/>
          <a:lstStyle/>
          <a:p>
            <a:pPr>
              <a:buNone/>
            </a:pPr>
            <a:r>
              <a:rPr lang="hr-HR" dirty="0" smtClean="0">
                <a:solidFill>
                  <a:srgbClr val="00B0F0"/>
                </a:solidFill>
                <a:latin typeface="Agency FB" pitchFamily="34" charset="0"/>
              </a:rPr>
              <a:t>Zima</a:t>
            </a:r>
            <a:r>
              <a:rPr lang="hr-HR" dirty="0" smtClean="0">
                <a:latin typeface="Agency FB" pitchFamily="34" charset="0"/>
              </a:rPr>
              <a:t> nastupa kad je određena polutka (sjeverna ili južna) najmanje izložena Sunčevim zrakama,neovisno o udaljenosti Sunca.</a:t>
            </a:r>
          </a:p>
          <a:p>
            <a:pPr>
              <a:buNone/>
            </a:pPr>
            <a:r>
              <a:rPr lang="hr-HR" dirty="0" smtClean="0">
                <a:solidFill>
                  <a:srgbClr val="00B0F0"/>
                </a:solidFill>
                <a:latin typeface="Agency FB" pitchFamily="34" charset="0"/>
              </a:rPr>
              <a:t>Zima</a:t>
            </a:r>
            <a:r>
              <a:rPr lang="hr-HR" dirty="0" smtClean="0">
                <a:latin typeface="Agency FB" pitchFamily="34" charset="0"/>
              </a:rPr>
              <a:t> na sjevernoj polutki nastaje kad je Zemlja najbliže Suncu,dok je tada na južnoj polutki već ljeto.</a:t>
            </a:r>
            <a:endParaRPr lang="hr-HR" dirty="0" smtClean="0">
              <a:solidFill>
                <a:srgbClr val="00B0F0"/>
              </a:solidFill>
              <a:latin typeface="Agency FB" pitchFamily="34" charset="0"/>
            </a:endParaRPr>
          </a:p>
          <a:p>
            <a:pPr>
              <a:buNone/>
            </a:pPr>
            <a:r>
              <a:rPr lang="hr-HR" dirty="0" smtClean="0">
                <a:latin typeface="Agency FB" pitchFamily="34" charset="0"/>
              </a:rPr>
              <a:t>Fizikalno,Sunčeve zrake u zimi padaju pod većim kutom od ravnine kruženja,čime se konstantna energija koju dotična polutka dobiva od Sunca djeli na veću površinu,što zajedno s većim putem kroz atmosferu koju ta toplina prolazi daje kao rezultat manje primljene topline po jedinici površine i nižu temperaturu,tj.zimu.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nijeg-zima-bos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85728"/>
            <a:ext cx="3905245" cy="2928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sowa-zima-sarna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500042"/>
            <a:ext cx="4320138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2" name="Picture 2" descr="http://www.kvarner.hr/pictures/za_sva_godisnja_doba_zim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325540"/>
            <a:ext cx="7215238" cy="3532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85728"/>
            <a:ext cx="8643998" cy="6357982"/>
          </a:xfrm>
        </p:spPr>
        <p:txBody>
          <a:bodyPr/>
          <a:lstStyle/>
          <a:p>
            <a:pPr>
              <a:buNone/>
            </a:pPr>
            <a:r>
              <a:rPr lang="hr-HR" u="sng" dirty="0" smtClean="0">
                <a:solidFill>
                  <a:srgbClr val="002060"/>
                </a:solidFill>
                <a:latin typeface="Castellar" pitchFamily="18" charset="0"/>
              </a:rPr>
              <a:t>Zimski Športovi</a:t>
            </a:r>
          </a:p>
          <a:p>
            <a:pPr>
              <a:buNone/>
            </a:pPr>
            <a:r>
              <a:rPr lang="hr-HR" dirty="0" smtClean="0">
                <a:solidFill>
                  <a:srgbClr val="00B0F0"/>
                </a:solidFill>
                <a:latin typeface="Agency FB" pitchFamily="34" charset="0"/>
              </a:rPr>
              <a:t>Zimski </a:t>
            </a:r>
            <a:r>
              <a:rPr lang="hr-HR" dirty="0" smtClean="0">
                <a:latin typeface="Agency FB" pitchFamily="34" charset="0"/>
              </a:rPr>
              <a:t>športovi prakticiraju se u zimskim uvjetima:na niskoj temperaturi,te uz prisutnost snijega ili leda.</a:t>
            </a:r>
          </a:p>
          <a:p>
            <a:pPr>
              <a:buNone/>
            </a:pPr>
            <a:endParaRPr lang="hr-HR" dirty="0">
              <a:latin typeface="Agency FB" pitchFamily="34" charset="0"/>
            </a:endParaRPr>
          </a:p>
          <a:p>
            <a:pPr>
              <a:buNone/>
            </a:pPr>
            <a:endParaRPr lang="hr-HR" dirty="0" smtClean="0">
              <a:latin typeface="Agency FB" pitchFamily="34" charset="0"/>
            </a:endParaRPr>
          </a:p>
          <a:p>
            <a:pPr>
              <a:buNone/>
            </a:pPr>
            <a:endParaRPr lang="hr-HR" dirty="0">
              <a:latin typeface="Agency FB" pitchFamily="34" charset="0"/>
            </a:endParaRPr>
          </a:p>
          <a:p>
            <a:pPr>
              <a:buNone/>
            </a:pPr>
            <a:endParaRPr lang="hr-HR" dirty="0" smtClean="0">
              <a:latin typeface="Agency FB" pitchFamily="34" charset="0"/>
            </a:endParaRPr>
          </a:p>
          <a:p>
            <a:pPr>
              <a:buNone/>
            </a:pPr>
            <a:endParaRPr lang="hr-HR" dirty="0">
              <a:latin typeface="Agency FB" pitchFamily="34" charset="0"/>
            </a:endParaRPr>
          </a:p>
          <a:p>
            <a:pPr>
              <a:buNone/>
            </a:pPr>
            <a:endParaRPr lang="hr-HR" dirty="0" smtClean="0">
              <a:latin typeface="Agency FB" pitchFamily="34" charset="0"/>
            </a:endParaRPr>
          </a:p>
          <a:p>
            <a:pPr algn="ctr">
              <a:buNone/>
            </a:pPr>
            <a:r>
              <a:rPr lang="hr-HR" sz="2000" dirty="0" smtClean="0">
                <a:latin typeface="Agency FB" pitchFamily="34" charset="0"/>
              </a:rPr>
              <a:t>Daskanje na snijegu,jedan od popularnijih zimskih športova</a:t>
            </a:r>
            <a:endParaRPr lang="hr-HR" sz="2000" dirty="0">
              <a:latin typeface="Agency FB" pitchFamily="34" charset="0"/>
            </a:endParaRPr>
          </a:p>
        </p:txBody>
      </p:sp>
      <p:pic>
        <p:nvPicPr>
          <p:cNvPr id="4" name="Picture 3" descr="350px-Platak_snowboarding_0110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2071678"/>
            <a:ext cx="5087942" cy="33435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202</Words>
  <Application>Microsoft Office PowerPoint</Application>
  <PresentationFormat>Prikaz na zaslonu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Office Theme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Strojarstvo</cp:lastModifiedBy>
  <cp:revision>10</cp:revision>
  <dcterms:created xsi:type="dcterms:W3CDTF">2015-11-04T16:23:19Z</dcterms:created>
  <dcterms:modified xsi:type="dcterms:W3CDTF">2015-12-11T12:09:06Z</dcterms:modified>
</cp:coreProperties>
</file>