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72236" autoAdjust="0"/>
  </p:normalViewPr>
  <p:slideViewPr>
    <p:cSldViewPr>
      <p:cViewPr varScale="1">
        <p:scale>
          <a:sx n="107" d="100"/>
          <a:sy n="107" d="100"/>
        </p:scale>
        <p:origin x="-8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BC6C-F20B-4C3B-A39F-9E4EFA1A2E12}" type="datetimeFigureOut">
              <a:rPr lang="sr-Latn-CS" smtClean="0"/>
              <a:t>14.11.2015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BB41-12F3-4908-BC8C-CF3643DD2B9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BC6C-F20B-4C3B-A39F-9E4EFA1A2E12}" type="datetimeFigureOut">
              <a:rPr lang="sr-Latn-CS" smtClean="0"/>
              <a:t>14.11.2015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BB41-12F3-4908-BC8C-CF3643DD2B9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BC6C-F20B-4C3B-A39F-9E4EFA1A2E12}" type="datetimeFigureOut">
              <a:rPr lang="sr-Latn-CS" smtClean="0"/>
              <a:t>14.11.2015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BB41-12F3-4908-BC8C-CF3643DD2B9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BC6C-F20B-4C3B-A39F-9E4EFA1A2E12}" type="datetimeFigureOut">
              <a:rPr lang="sr-Latn-CS" smtClean="0"/>
              <a:t>14.11.2015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BB41-12F3-4908-BC8C-CF3643DD2B9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BC6C-F20B-4C3B-A39F-9E4EFA1A2E12}" type="datetimeFigureOut">
              <a:rPr lang="sr-Latn-CS" smtClean="0"/>
              <a:t>14.11.2015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BB41-12F3-4908-BC8C-CF3643DD2B9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BC6C-F20B-4C3B-A39F-9E4EFA1A2E12}" type="datetimeFigureOut">
              <a:rPr lang="sr-Latn-CS" smtClean="0"/>
              <a:t>14.11.2015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BB41-12F3-4908-BC8C-CF3643DD2B9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BC6C-F20B-4C3B-A39F-9E4EFA1A2E12}" type="datetimeFigureOut">
              <a:rPr lang="sr-Latn-CS" smtClean="0"/>
              <a:t>14.11.2015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BB41-12F3-4908-BC8C-CF3643DD2B9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BC6C-F20B-4C3B-A39F-9E4EFA1A2E12}" type="datetimeFigureOut">
              <a:rPr lang="sr-Latn-CS" smtClean="0"/>
              <a:t>14.11.2015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BB41-12F3-4908-BC8C-CF3643DD2B9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BC6C-F20B-4C3B-A39F-9E4EFA1A2E12}" type="datetimeFigureOut">
              <a:rPr lang="sr-Latn-CS" smtClean="0"/>
              <a:t>14.11.2015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BB41-12F3-4908-BC8C-CF3643DD2B9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BC6C-F20B-4C3B-A39F-9E4EFA1A2E12}" type="datetimeFigureOut">
              <a:rPr lang="sr-Latn-CS" smtClean="0"/>
              <a:t>14.11.2015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BB41-12F3-4908-BC8C-CF3643DD2B9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BC6C-F20B-4C3B-A39F-9E4EFA1A2E12}" type="datetimeFigureOut">
              <a:rPr lang="sr-Latn-CS" smtClean="0"/>
              <a:t>14.11.2015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BB41-12F3-4908-BC8C-CF3643DD2B9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1BC6C-F20B-4C3B-A39F-9E4EFA1A2E12}" type="datetimeFigureOut">
              <a:rPr lang="sr-Latn-CS" smtClean="0"/>
              <a:t>14.11.2015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BBB41-12F3-4908-BC8C-CF3643DD2B91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614366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hr-HR" sz="15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pperplate Gothic Bold" pitchFamily="34" charset="0"/>
              </a:rPr>
              <a:t>Sveti Nikola</a:t>
            </a:r>
            <a:endParaRPr lang="hr-HR" sz="15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pperplate Gothic Bold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85728"/>
            <a:ext cx="8472518" cy="6357982"/>
          </a:xfrm>
        </p:spPr>
        <p:txBody>
          <a:bodyPr/>
          <a:lstStyle/>
          <a:p>
            <a:pPr>
              <a:buNone/>
            </a:pPr>
            <a:r>
              <a:rPr lang="hr-HR" b="1" dirty="0" smtClean="0">
                <a:latin typeface="BrowalliaUPC" pitchFamily="34" charset="-34"/>
                <a:cs typeface="BrowalliaUPC" pitchFamily="34" charset="-34"/>
              </a:rPr>
              <a:t>Sveti Nikola </a:t>
            </a:r>
            <a:r>
              <a:rPr lang="hr-HR" dirty="0" smtClean="0">
                <a:latin typeface="BrowalliaUPC" pitchFamily="34" charset="-34"/>
                <a:cs typeface="BrowalliaUPC" pitchFamily="34" charset="-34"/>
              </a:rPr>
              <a:t>(Patara,15.ožujka 270.-Mira,6.prosinca 343.),biskup,svetac,zaštitnik djece i pomoraca.</a:t>
            </a:r>
          </a:p>
          <a:p>
            <a:pPr>
              <a:buNone/>
            </a:pPr>
            <a:endParaRPr lang="hr-HR" b="1" dirty="0">
              <a:latin typeface="BrowalliaUPC" pitchFamily="34" charset="-34"/>
              <a:cs typeface="BrowalliaUPC" pitchFamily="34" charset="-34"/>
            </a:endParaRPr>
          </a:p>
        </p:txBody>
      </p:sp>
      <p:pic>
        <p:nvPicPr>
          <p:cNvPr id="4" name="Picture 3" descr="200px-Icon_03030_Svt._Nikolaj_s_zhitiem._Konec_XV_-_nachalo_XVI_v._Polsh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2285992"/>
            <a:ext cx="2639778" cy="357689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Picture 5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2500306"/>
            <a:ext cx="2475864" cy="23574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1414"/>
            <a:ext cx="8686800" cy="6786586"/>
          </a:xfrm>
        </p:spPr>
        <p:txBody>
          <a:bodyPr/>
          <a:lstStyle/>
          <a:p>
            <a:pPr>
              <a:buNone/>
            </a:pPr>
            <a:r>
              <a:rPr lang="hr-HR" b="1" dirty="0" smtClean="0">
                <a:latin typeface="BrowalliaUPC" pitchFamily="34" charset="-34"/>
                <a:cs typeface="BrowalliaUPC" pitchFamily="34" charset="-34"/>
              </a:rPr>
              <a:t>ŽIVOTOPIS</a:t>
            </a:r>
          </a:p>
          <a:p>
            <a:pPr>
              <a:buNone/>
            </a:pPr>
            <a:r>
              <a:rPr lang="hr-HR" dirty="0" smtClean="0">
                <a:latin typeface="BrowalliaUPC" pitchFamily="34" charset="-34"/>
                <a:cs typeface="BrowalliaUPC" pitchFamily="34" charset="-34"/>
              </a:rPr>
              <a:t>Rođen je u gradu Patari u Maloj Aziji,u pokrajini Liciji u 3.stoljeću.Imao je bogate roditelje koji dulje vrijeme nisu mogli imati djece,pa su od Boga izmolili malog Nikolu koji je po stricu biskupu Miri,nažalost njegovi roditelji ubrzo umiru i Nikola ostaje sam.Postaje svećenik želeći širiti ljubav i dobrotu.Uskoro mu umire stric,biskup Mire,i svi misle da će ga Nikola naslijediti.No,on skroman i u strahu od te časti bježi u Palestinu gdje živi samačkim životom.Vraća se za nekoliko godina upravo kad umire biskup,nasljednik njegova strica.Ovaj puta nije mogao pobjeći te postaje biskup.Od tada noći provodi moleći,a dane pomažući nevoljnima i šireći vjeru.</a:t>
            </a:r>
          </a:p>
          <a:p>
            <a:pPr>
              <a:buNone/>
            </a:pPr>
            <a:endParaRPr lang="hr-HR" b="1" dirty="0">
              <a:latin typeface="BrowalliaUPC" pitchFamily="34" charset="-34"/>
              <a:cs typeface="BrowalliaUPC" pitchFamily="34" charset="-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veti-nikola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500042"/>
            <a:ext cx="5214974" cy="5814695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357166"/>
            <a:ext cx="8472518" cy="6357982"/>
          </a:xfrm>
        </p:spPr>
        <p:txBody>
          <a:bodyPr/>
          <a:lstStyle/>
          <a:p>
            <a:pPr>
              <a:buNone/>
            </a:pPr>
            <a:r>
              <a:rPr lang="hr-HR" dirty="0" smtClean="0">
                <a:latin typeface="BrowalliaUPC" pitchFamily="34" charset="-34"/>
                <a:cs typeface="BrowalliaUPC" pitchFamily="34" charset="-34"/>
              </a:rPr>
              <a:t>Prema narodnom vjerovanju,činio je i čudesa.Poput Isusa smiruje uzbrkano more i zato je zaštinik mornara.Svojim blagoslovom ozdravlja dijete kojem je zapela riblja kost u grlu,te ga nazivamo i zaštitnikom djece.U svom životu uvijek se borio protiv nepravde i za ljubav prema bližnjemu u kojemu je prepoznavao Boga.Iscrpljen pokorom i poslovima umire 6.prosinca 327.godine te je pokopan u Miri,gdje se i danas nalazi sarkofag u koji je nekoć bilo položeno njegovo tijelo.Zbog turskih osvajanja tijelo mu je preneseno u talijanski grad Bari gdje se i danas nalaze njegove relikvije.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nikola_232828S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428604"/>
            <a:ext cx="5429288" cy="2714644"/>
          </a:xfrm>
        </p:spPr>
      </p:pic>
      <p:pic>
        <p:nvPicPr>
          <p:cNvPr id="5" name="Picture 4" descr="Sveti_Nikola_biskup_vjeronau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3500438"/>
            <a:ext cx="2311400" cy="3187700"/>
          </a:xfrm>
          <a:prstGeom prst="rect">
            <a:avLst/>
          </a:prstGeom>
        </p:spPr>
      </p:pic>
      <p:pic>
        <p:nvPicPr>
          <p:cNvPr id="6" name="Picture 5" descr="Sveti-Nikola-pjesme-i-običaji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678" y="3857628"/>
            <a:ext cx="4659515" cy="2638432"/>
          </a:xfrm>
          <a:prstGeom prst="rect">
            <a:avLst/>
          </a:prstGeom>
        </p:spPr>
      </p:pic>
      <p:pic>
        <p:nvPicPr>
          <p:cNvPr id="7" name="Picture 6" descr="thumb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6512" y="428604"/>
            <a:ext cx="2419069" cy="30718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207</Words>
  <Application>Microsoft Office PowerPoint</Application>
  <PresentationFormat>On-screen Show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Sveti Nikola</vt:lpstr>
      <vt:lpstr>Slide 2</vt:lpstr>
      <vt:lpstr>Slide 3</vt:lpstr>
      <vt:lpstr>Slide 4</vt:lpstr>
      <vt:lpstr>Slide 5</vt:lpstr>
      <vt:lpstr>Slide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Sveti Nikola</dc:title>
  <dc:creator>User</dc:creator>
  <cp:lastModifiedBy>User</cp:lastModifiedBy>
  <cp:revision>6</cp:revision>
  <dcterms:created xsi:type="dcterms:W3CDTF">2015-11-14T13:18:57Z</dcterms:created>
  <dcterms:modified xsi:type="dcterms:W3CDTF">2015-11-14T14:16:44Z</dcterms:modified>
</cp:coreProperties>
</file>