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3E2"/>
    <a:srgbClr val="F71A15"/>
    <a:srgbClr val="E834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dodate stil podnaslova prototipa</a:t>
            </a:r>
            <a:endParaRPr lang="hr-HR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5" name="Čuvar mjesta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83430"/>
            </a:gs>
            <a:gs pos="0">
              <a:srgbClr val="E83430"/>
            </a:gs>
            <a:gs pos="50000">
              <a:srgbClr val="FEE3E2"/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s-Latn-BA" smtClean="0"/>
              <a:t>Kliknite da uredite stilove prototipa naslova</a:t>
            </a:r>
            <a:endParaRPr lang="hr-HR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hr-HR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FC907-0D84-4BEA-942E-3241C7D2E2C4}" type="datetimeFigureOut">
              <a:rPr lang="sr-Latn-CS" smtClean="0"/>
              <a:pPr/>
              <a:t>2.6.2015.</a:t>
            </a:fld>
            <a:endParaRPr lang="hr-HR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37AE-5FAB-424F-B2C2-E00A18FE473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43042" y="2857496"/>
            <a:ext cx="5572164" cy="1398587"/>
          </a:xfrm>
        </p:spPr>
        <p:txBody>
          <a:bodyPr>
            <a:noAutofit/>
          </a:bodyPr>
          <a:lstStyle/>
          <a:p>
            <a:r>
              <a:rPr lang="hr-HR" sz="72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KANADA</a:t>
            </a:r>
            <a:endParaRPr lang="hr-HR" sz="7200" b="1" dirty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hr-HR" b="1" dirty="0" smtClean="0">
                <a:solidFill>
                  <a:srgbClr val="FF0000"/>
                </a:solidFill>
              </a:rPr>
              <a:t>Kanada je površinom od 9.984.670 km² druga po veličini zemlja na svijetu (prva je Rusija). Nalazi se na sjeveru sjevernoameričkog kontinenta, graniči sa SAD-om na jugu i sjeveru (Aljaska), na zapadu izlazi na Tihi ocean, a na istoku na Atlantski ocean.</a:t>
            </a:r>
          </a:p>
          <a:p>
            <a:endParaRPr lang="hr-HR" b="1" dirty="0" smtClean="0"/>
          </a:p>
          <a:p>
            <a:r>
              <a:rPr lang="hr-HR" b="1" dirty="0" smtClean="0">
                <a:solidFill>
                  <a:srgbClr val="FF0000"/>
                </a:solidFill>
              </a:rPr>
              <a:t> Glavni grad Kanade je Ottawa. Toronto je glavno gospodarsko središte. Ostali važni gradovi su Montreal (najveći grad francuske Kanade), Vancouver, Edmonton i Calgary. Prema popisu iz 2001. ima 30.007.094 stanovnika (3.3 na km²).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/>
          <a:lstStyle/>
          <a:p>
            <a:r>
              <a:rPr lang="hr-HR" b="1" dirty="0" smtClean="0">
                <a:solidFill>
                  <a:schemeClr val="tx2"/>
                </a:solidFill>
              </a:rPr>
              <a:t>Politika</a:t>
            </a: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Kanada je ustavna monarhija s kraljicom Elizabetom II. kao državnim poglavarom (od 6. veljače 1952.). Nju predstavlja generalni guverner David Lloyd Johnston (od 1. listopada 2010.). Kanada je također i konfederacija s parlamentarnom demokracijom.</a:t>
            </a:r>
            <a:endParaRPr lang="hr-HR" sz="2400" b="1" dirty="0">
              <a:solidFill>
                <a:srgbClr val="FF0000"/>
              </a:solidFill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3214686"/>
            <a:ext cx="4357718" cy="2899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hr-HR" b="1" dirty="0" smtClean="0">
                <a:solidFill>
                  <a:schemeClr val="tx2"/>
                </a:solidFill>
              </a:rPr>
              <a:t>Zemljopis</a:t>
            </a: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/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Veći dio Kanade nalazi se u sjevernom umjerenom pojasu te u tom dijelu zemlje prevladava snježno-šumska klima. Krajnji sjever Kanade pripada sjevernom polarnom pojasu u kojem je polarna klima i klima vječnog leda. Klimatski je najpovoljniji dio pacifičkog primorja, područje Velikih jezera i dolina rijeke St. Lawrence.</a:t>
            </a:r>
          </a:p>
          <a:p>
            <a:endParaRPr lang="hr-HR" b="1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  <p:pic>
        <p:nvPicPr>
          <p:cNvPr id="4" name="Slika 3" descr="465719_kanada-roki-mauntin-rojters_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24254"/>
            <a:ext cx="5553532" cy="3333746"/>
          </a:xfrm>
          <a:prstGeom prst="rect">
            <a:avLst/>
          </a:prstGeom>
        </p:spPr>
      </p:pic>
      <p:pic>
        <p:nvPicPr>
          <p:cNvPr id="5" name="Slika 4" descr="KAnada-pozicij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9849" y="3429000"/>
            <a:ext cx="3434151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2"/>
                </a:solidFill>
              </a:rPr>
              <a:t>Stanovništvo</a:t>
            </a: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Naseljavanjem različitog stanovništva stvoreno je izrazito multietično društvo, s dvama službenim jezicima, engleskim i francuskkim. Jedini dio Kanade koji je etnički homogeniji jest Québec u kojem živo oko 80% francuskog stanovništva koje čuva svoj jezik, tradiciju i kulturu. Kanada dopušta selektivno useljavanje po utvrđenim kriterijima. U Kanadu su doselili i Hrvati koji su najviše koncentrirani u Torontu.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itchFamily="18" charset="0"/>
              </a:rPr>
              <a:t>Napravio-Filip Vuković 1.b</a:t>
            </a:r>
            <a:endParaRPr lang="hr-H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or Richar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257</Words>
  <Application>Microsoft Office PowerPoint</Application>
  <PresentationFormat>Prikaz na zaslonu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tema</vt:lpstr>
      <vt:lpstr>KANADA</vt:lpstr>
      <vt:lpstr>Slajd 2</vt:lpstr>
      <vt:lpstr>Politika</vt:lpstr>
      <vt:lpstr>Zemljopis</vt:lpstr>
      <vt:lpstr>Stanovništvo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KANADA</dc:title>
  <dc:creator>Luka</dc:creator>
  <cp:lastModifiedBy>Stanica 02</cp:lastModifiedBy>
  <cp:revision>2</cp:revision>
  <dcterms:created xsi:type="dcterms:W3CDTF">2015-06-01T08:17:04Z</dcterms:created>
  <dcterms:modified xsi:type="dcterms:W3CDTF">2015-06-02T16:12:49Z</dcterms:modified>
</cp:coreProperties>
</file>