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0"/>
  </p:notesMasterIdLst>
  <p:sldIdLst>
    <p:sldId id="257" r:id="rId2"/>
    <p:sldId id="258" r:id="rId3"/>
    <p:sldId id="259" r:id="rId4"/>
    <p:sldId id="260" r:id="rId5"/>
    <p:sldId id="261" r:id="rId6"/>
    <p:sldId id="262" r:id="rId7"/>
    <p:sldId id="263" r:id="rId8"/>
    <p:sldId id="264" r:id="rId9"/>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6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r-H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E6CF45-E133-47F8-A0E2-C62B65247C7B}" type="datetimeFigureOut">
              <a:rPr lang="hr-HR" smtClean="0"/>
              <a:t>9.3.2015.</a:t>
            </a:fld>
            <a:endParaRPr lang="hr-H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r-H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hr-H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r-H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82E256-C519-4308-8E7D-E18D262193B3}" type="slidenum">
              <a:rPr lang="hr-HR" smtClean="0"/>
              <a:t>‹#›</a:t>
            </a:fld>
            <a:endParaRPr lang="hr-HR"/>
          </a:p>
        </p:txBody>
      </p:sp>
    </p:spTree>
    <p:extLst>
      <p:ext uri="{BB962C8B-B14F-4D97-AF65-F5344CB8AC3E}">
        <p14:creationId xmlns:p14="http://schemas.microsoft.com/office/powerpoint/2010/main" val="3474780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9F0E639-0F6F-49A0-BADA-44003D4415AA}" type="datetimeFigureOut">
              <a:rPr lang="hr-HR" smtClean="0"/>
              <a:t>9.3.2015.</a:t>
            </a:fld>
            <a:endParaRPr lang="hr-HR"/>
          </a:p>
        </p:txBody>
      </p:sp>
      <p:sp>
        <p:nvSpPr>
          <p:cNvPr id="2" name="Footer Placeholder 1"/>
          <p:cNvSpPr>
            <a:spLocks noGrp="1"/>
          </p:cNvSpPr>
          <p:nvPr>
            <p:ph type="ftr" sz="quarter" idx="11"/>
          </p:nvPr>
        </p:nvSpPr>
        <p:spPr/>
        <p:txBody>
          <a:bodyPr/>
          <a:lstStyle/>
          <a:p>
            <a:endParaRPr lang="hr-HR"/>
          </a:p>
        </p:txBody>
      </p:sp>
      <p:sp>
        <p:nvSpPr>
          <p:cNvPr id="15" name="Slide Number Placeholder 14"/>
          <p:cNvSpPr>
            <a:spLocks noGrp="1"/>
          </p:cNvSpPr>
          <p:nvPr>
            <p:ph type="sldNum" sz="quarter" idx="12"/>
          </p:nvPr>
        </p:nvSpPr>
        <p:spPr>
          <a:xfrm>
            <a:off x="8229600" y="6473952"/>
            <a:ext cx="758952" cy="246888"/>
          </a:xfrm>
        </p:spPr>
        <p:txBody>
          <a:bodyPr/>
          <a:lstStyle/>
          <a:p>
            <a:fld id="{3E782A20-F3F5-41F2-A2EC-F2802A2532F4}" type="slidenum">
              <a:rPr lang="hr-HR" smtClean="0"/>
              <a:t>‹#›</a:t>
            </a:fld>
            <a:endParaRPr lang="hr-H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0E639-0F6F-49A0-BADA-44003D4415AA}" type="datetimeFigureOut">
              <a:rPr lang="hr-HR" smtClean="0"/>
              <a:t>9.3.2015.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E782A20-F3F5-41F2-A2EC-F2802A2532F4}" type="slidenum">
              <a:rPr lang="hr-HR" smtClean="0"/>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9F0E639-0F6F-49A0-BADA-44003D4415AA}" type="datetimeFigureOut">
              <a:rPr lang="hr-HR" smtClean="0"/>
              <a:t>9.3.2015.</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E782A20-F3F5-41F2-A2EC-F2802A2532F4}" type="slidenum">
              <a:rPr lang="hr-HR" smtClean="0"/>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9F0E639-0F6F-49A0-BADA-44003D4415AA}" type="datetimeFigureOut">
              <a:rPr lang="hr-HR" smtClean="0"/>
              <a:t>9.3.2015.</a:t>
            </a:fld>
            <a:endParaRPr lang="hr-HR"/>
          </a:p>
        </p:txBody>
      </p:sp>
      <p:sp>
        <p:nvSpPr>
          <p:cNvPr id="19" name="Footer Placeholder 18"/>
          <p:cNvSpPr>
            <a:spLocks noGrp="1"/>
          </p:cNvSpPr>
          <p:nvPr>
            <p:ph type="ftr" sz="quarter" idx="11"/>
          </p:nvPr>
        </p:nvSpPr>
        <p:spPr>
          <a:xfrm>
            <a:off x="3581400" y="76200"/>
            <a:ext cx="2895600" cy="288925"/>
          </a:xfrm>
        </p:spPr>
        <p:txBody>
          <a:bodyPr/>
          <a:lstStyle/>
          <a:p>
            <a:endParaRPr lang="hr-HR"/>
          </a:p>
        </p:txBody>
      </p:sp>
      <p:sp>
        <p:nvSpPr>
          <p:cNvPr id="16" name="Slide Number Placeholder 15"/>
          <p:cNvSpPr>
            <a:spLocks noGrp="1"/>
          </p:cNvSpPr>
          <p:nvPr>
            <p:ph type="sldNum" sz="quarter" idx="12"/>
          </p:nvPr>
        </p:nvSpPr>
        <p:spPr>
          <a:xfrm>
            <a:off x="8229600" y="6473952"/>
            <a:ext cx="758952" cy="246888"/>
          </a:xfrm>
        </p:spPr>
        <p:txBody>
          <a:bodyPr/>
          <a:lstStyle/>
          <a:p>
            <a:fld id="{3E782A20-F3F5-41F2-A2EC-F2802A2532F4}" type="slidenum">
              <a:rPr lang="hr-HR" smtClean="0"/>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09F0E639-0F6F-49A0-BADA-44003D4415AA}" type="datetimeFigureOut">
              <a:rPr lang="hr-HR" smtClean="0"/>
              <a:t>9.3.2015.</a:t>
            </a:fld>
            <a:endParaRPr lang="hr-HR"/>
          </a:p>
        </p:txBody>
      </p:sp>
      <p:sp>
        <p:nvSpPr>
          <p:cNvPr id="11" name="Footer Placeholder 10"/>
          <p:cNvSpPr>
            <a:spLocks noGrp="1"/>
          </p:cNvSpPr>
          <p:nvPr>
            <p:ph type="ftr" sz="quarter" idx="11"/>
          </p:nvPr>
        </p:nvSpPr>
        <p:spPr/>
        <p:txBody>
          <a:bodyPr/>
          <a:lstStyle/>
          <a:p>
            <a:endParaRPr lang="hr-HR"/>
          </a:p>
        </p:txBody>
      </p:sp>
      <p:sp>
        <p:nvSpPr>
          <p:cNvPr id="16" name="Slide Number Placeholder 15"/>
          <p:cNvSpPr>
            <a:spLocks noGrp="1"/>
          </p:cNvSpPr>
          <p:nvPr>
            <p:ph type="sldNum" sz="quarter" idx="12"/>
          </p:nvPr>
        </p:nvSpPr>
        <p:spPr/>
        <p:txBody>
          <a:bodyPr/>
          <a:lstStyle/>
          <a:p>
            <a:fld id="{3E782A20-F3F5-41F2-A2EC-F2802A2532F4}" type="slidenum">
              <a:rPr lang="hr-HR" smtClean="0"/>
              <a:t>‹#›</a:t>
            </a:fld>
            <a:endParaRPr lang="hr-H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09F0E639-0F6F-49A0-BADA-44003D4415AA}" type="datetimeFigureOut">
              <a:rPr lang="hr-HR" smtClean="0"/>
              <a:t>9.3.2015.</a:t>
            </a:fld>
            <a:endParaRPr lang="hr-HR"/>
          </a:p>
        </p:txBody>
      </p:sp>
      <p:sp>
        <p:nvSpPr>
          <p:cNvPr id="10" name="Footer Placeholder 9"/>
          <p:cNvSpPr>
            <a:spLocks noGrp="1"/>
          </p:cNvSpPr>
          <p:nvPr>
            <p:ph type="ftr" sz="quarter" idx="11"/>
          </p:nvPr>
        </p:nvSpPr>
        <p:spPr/>
        <p:txBody>
          <a:bodyPr/>
          <a:lstStyle/>
          <a:p>
            <a:endParaRPr lang="hr-HR"/>
          </a:p>
        </p:txBody>
      </p:sp>
      <p:sp>
        <p:nvSpPr>
          <p:cNvPr id="31" name="Slide Number Placeholder 30"/>
          <p:cNvSpPr>
            <a:spLocks noGrp="1"/>
          </p:cNvSpPr>
          <p:nvPr>
            <p:ph type="sldNum" sz="quarter" idx="12"/>
          </p:nvPr>
        </p:nvSpPr>
        <p:spPr/>
        <p:txBody>
          <a:bodyPr/>
          <a:lstStyle/>
          <a:p>
            <a:fld id="{3E782A20-F3F5-41F2-A2EC-F2802A2532F4}" type="slidenum">
              <a:rPr lang="hr-HR" smtClean="0"/>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09F0E639-0F6F-49A0-BADA-44003D4415AA}" type="datetimeFigureOut">
              <a:rPr lang="hr-HR" smtClean="0"/>
              <a:t>9.3.2015.</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8229600" y="6477000"/>
            <a:ext cx="762000" cy="246888"/>
          </a:xfrm>
        </p:spPr>
        <p:txBody>
          <a:bodyPr/>
          <a:lstStyle/>
          <a:p>
            <a:fld id="{3E782A20-F3F5-41F2-A2EC-F2802A2532F4}" type="slidenum">
              <a:rPr lang="hr-HR" smtClean="0"/>
              <a:t>‹#›</a:t>
            </a:fld>
            <a:endParaRPr lang="hr-H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9F0E639-0F6F-49A0-BADA-44003D4415AA}" type="datetimeFigureOut">
              <a:rPr lang="hr-HR" smtClean="0"/>
              <a:t>9.3.2015.</a:t>
            </a:fld>
            <a:endParaRPr lang="hr-HR"/>
          </a:p>
        </p:txBody>
      </p:sp>
      <p:sp>
        <p:nvSpPr>
          <p:cNvPr id="21" name="Footer Placeholder 20"/>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3E782A20-F3F5-41F2-A2EC-F2802A2532F4}" type="slidenum">
              <a:rPr lang="hr-HR" smtClean="0"/>
              <a:t>‹#›</a:t>
            </a:fld>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F0E639-0F6F-49A0-BADA-44003D4415AA}" type="datetimeFigureOut">
              <a:rPr lang="hr-HR" smtClean="0"/>
              <a:t>9.3.2015.</a:t>
            </a:fld>
            <a:endParaRPr lang="hr-HR"/>
          </a:p>
        </p:txBody>
      </p:sp>
      <p:sp>
        <p:nvSpPr>
          <p:cNvPr id="24" name="Footer Placeholder 23"/>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E782A20-F3F5-41F2-A2EC-F2802A2532F4}" type="slidenum">
              <a:rPr lang="hr-HR" smtClean="0"/>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09F0E639-0F6F-49A0-BADA-44003D4415AA}" type="datetimeFigureOut">
              <a:rPr lang="hr-HR" smtClean="0"/>
              <a:t>9.3.2015.</a:t>
            </a:fld>
            <a:endParaRPr lang="hr-HR"/>
          </a:p>
        </p:txBody>
      </p:sp>
      <p:sp>
        <p:nvSpPr>
          <p:cNvPr id="29" name="Footer Placeholder 28"/>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3E782A20-F3F5-41F2-A2EC-F2802A2532F4}" type="slidenum">
              <a:rPr lang="hr-HR" smtClean="0"/>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09F0E639-0F6F-49A0-BADA-44003D4415AA}" type="datetimeFigureOut">
              <a:rPr lang="hr-HR" smtClean="0"/>
              <a:t>9.3.2015.</a:t>
            </a:fld>
            <a:endParaRPr lang="hr-HR"/>
          </a:p>
        </p:txBody>
      </p:sp>
      <p:sp>
        <p:nvSpPr>
          <p:cNvPr id="5" name="Footer Placeholder 4"/>
          <p:cNvSpPr>
            <a:spLocks noGrp="1"/>
          </p:cNvSpPr>
          <p:nvPr>
            <p:ph type="ftr" sz="quarter" idx="11"/>
          </p:nvPr>
        </p:nvSpPr>
        <p:spPr/>
        <p:txBody>
          <a:bodyPr/>
          <a:lstStyle/>
          <a:p>
            <a:endParaRPr lang="hr-HR"/>
          </a:p>
        </p:txBody>
      </p:sp>
      <p:sp>
        <p:nvSpPr>
          <p:cNvPr id="31" name="Slide Number Placeholder 30"/>
          <p:cNvSpPr>
            <a:spLocks noGrp="1"/>
          </p:cNvSpPr>
          <p:nvPr>
            <p:ph type="sldNum" sz="quarter" idx="12"/>
          </p:nvPr>
        </p:nvSpPr>
        <p:spPr/>
        <p:txBody>
          <a:bodyPr/>
          <a:lstStyle/>
          <a:p>
            <a:fld id="{3E782A20-F3F5-41F2-A2EC-F2802A2532F4}" type="slidenum">
              <a:rPr lang="hr-HR" smtClean="0"/>
              <a:t>‹#›</a:t>
            </a:fld>
            <a:endParaRPr lang="hr-H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09F0E639-0F6F-49A0-BADA-44003D4415AA}" type="datetimeFigureOut">
              <a:rPr lang="hr-HR" smtClean="0"/>
              <a:t>9.3.2015.</a:t>
            </a:fld>
            <a:endParaRPr lang="hr-H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hr-H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3E782A20-F3F5-41F2-A2EC-F2802A2532F4}" type="slidenum">
              <a:rPr lang="hr-HR" smtClean="0"/>
              <a:t>‹#›</a:t>
            </a:fld>
            <a:endParaRPr lang="hr-H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36912"/>
            <a:ext cx="8229600" cy="1143000"/>
          </a:xfrm>
        </p:spPr>
        <p:txBody>
          <a:bodyPr>
            <a:noAutofit/>
          </a:bodyPr>
          <a:lstStyle/>
          <a:p>
            <a:r>
              <a:rPr lang="hr-HR" sz="6600" dirty="0" smtClean="0"/>
              <a:t>Manchester United </a:t>
            </a:r>
            <a:br>
              <a:rPr lang="hr-HR" sz="6600" dirty="0" smtClean="0"/>
            </a:br>
            <a:r>
              <a:rPr lang="hr-HR" sz="6600" dirty="0" smtClean="0"/>
              <a:t>Football Club</a:t>
            </a:r>
            <a:endParaRPr lang="hr-HR" sz="6600" dirty="0"/>
          </a:p>
        </p:txBody>
      </p:sp>
    </p:spTree>
    <p:extLst>
      <p:ext uri="{BB962C8B-B14F-4D97-AF65-F5344CB8AC3E}">
        <p14:creationId xmlns:p14="http://schemas.microsoft.com/office/powerpoint/2010/main" val="17596934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347" y="1073831"/>
            <a:ext cx="4572000" cy="2031325"/>
          </a:xfrm>
          <a:prstGeom prst="rect">
            <a:avLst/>
          </a:prstGeom>
        </p:spPr>
        <p:txBody>
          <a:bodyPr>
            <a:spAutoFit/>
          </a:bodyPr>
          <a:lstStyle/>
          <a:p>
            <a:r>
              <a:rPr lang="hr-HR" dirty="0" smtClean="0"/>
              <a:t>Manchester United je engleski nogometni klub koji svoje domaće utakmice igra na stadionu Old Trafford u Manchesteru. Jedan je od najuspješnijih engleskih i europskih nogometnih klubova sa 20 naslova prvaka, 11 pobjeda u engleskom kupu i tri naslova europskih prvaka.</a:t>
            </a:r>
            <a:endParaRPr lang="hr-HR" dirty="0"/>
          </a:p>
        </p:txBody>
      </p:sp>
      <p:sp>
        <p:nvSpPr>
          <p:cNvPr id="7" name="Rectangle 6"/>
          <p:cNvSpPr/>
          <p:nvPr/>
        </p:nvSpPr>
        <p:spPr>
          <a:xfrm>
            <a:off x="4499992" y="1052736"/>
            <a:ext cx="4572000" cy="4801314"/>
          </a:xfrm>
          <a:prstGeom prst="rect">
            <a:avLst/>
          </a:prstGeom>
        </p:spPr>
        <p:txBody>
          <a:bodyPr>
            <a:spAutoFit/>
          </a:bodyPr>
          <a:lstStyle/>
          <a:p>
            <a:r>
              <a:rPr lang="hr-HR" dirty="0" smtClean="0"/>
              <a:t>Klub je u svojoj povijesti imao dva izuzetno uspješna razdoblja, oba pod vodstvom škotskih trenera: 1950.-ih i 1960.-ih pod upravom Matta Busbyja te 1990.-ih i 2000.-ih pod Alexom Fergusonom. Prvo razdoblje uspjeha prekinuto je zrakoplovnom nesrećom 1958. godine u Münchenu u kojoj je poginulo 23 ljudi od toga 8 igrača i 3 klupska dužnosnika, dok su neki od igrača zbog ozljeda zauvijek završili karijeru. Ipak, klub se uspio oporaviti od te tragedije. Nakon Busbyjeva odlaska iz kluba 1969. uslijedilo je razdoblje lošijih rezultata, koje je kulminiralo ispadanjem iz prve lige godine 1974. Klub se u prvoj drugoligaškoj sezoni uspio vratiti u prvu ligu, ali nove je uspjehe počeo nizati tek s Fergusonovim dolaskom na mjesto trenera.</a:t>
            </a:r>
            <a:endParaRPr lang="hr-HR" dirty="0"/>
          </a:p>
        </p:txBody>
      </p:sp>
    </p:spTree>
    <p:extLst>
      <p:ext uri="{BB962C8B-B14F-4D97-AF65-F5344CB8AC3E}">
        <p14:creationId xmlns:p14="http://schemas.microsoft.com/office/powerpoint/2010/main" val="37441866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260648"/>
            <a:ext cx="8928992" cy="6408711"/>
          </a:xfrm>
          <a:prstGeom prst="rect">
            <a:avLst/>
          </a:prstGeom>
        </p:spPr>
      </p:pic>
    </p:spTree>
    <p:extLst>
      <p:ext uri="{BB962C8B-B14F-4D97-AF65-F5344CB8AC3E}">
        <p14:creationId xmlns:p14="http://schemas.microsoft.com/office/powerpoint/2010/main" val="39480539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76671"/>
            <a:ext cx="9143999" cy="5978557"/>
          </a:xfrm>
          <a:prstGeom prst="rect">
            <a:avLst/>
          </a:prstGeom>
        </p:spPr>
      </p:pic>
    </p:spTree>
    <p:extLst>
      <p:ext uri="{BB962C8B-B14F-4D97-AF65-F5344CB8AC3E}">
        <p14:creationId xmlns:p14="http://schemas.microsoft.com/office/powerpoint/2010/main" val="35753231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552" y="529516"/>
            <a:ext cx="3432093" cy="523220"/>
          </a:xfrm>
          <a:prstGeom prst="rect">
            <a:avLst/>
          </a:prstGeom>
          <a:noFill/>
        </p:spPr>
        <p:txBody>
          <a:bodyPr wrap="none" rtlCol="0">
            <a:spAutoFit/>
          </a:bodyPr>
          <a:lstStyle/>
          <a:p>
            <a:r>
              <a:rPr lang="hr-HR" sz="2800" dirty="0" smtClean="0"/>
              <a:t>SIR ALEX FERGUSON </a:t>
            </a:r>
            <a:endParaRPr lang="hr-HR" sz="28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052736"/>
            <a:ext cx="7491647" cy="4988748"/>
          </a:xfrm>
          <a:prstGeom prst="rect">
            <a:avLst/>
          </a:prstGeom>
        </p:spPr>
      </p:pic>
    </p:spTree>
    <p:extLst>
      <p:ext uri="{BB962C8B-B14F-4D97-AF65-F5344CB8AC3E}">
        <p14:creationId xmlns:p14="http://schemas.microsoft.com/office/powerpoint/2010/main" val="5177319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71500"/>
            <a:ext cx="9144000" cy="5715000"/>
          </a:xfrm>
          <a:prstGeom prst="rect">
            <a:avLst/>
          </a:prstGeom>
        </p:spPr>
      </p:pic>
    </p:spTree>
    <p:extLst>
      <p:ext uri="{BB962C8B-B14F-4D97-AF65-F5344CB8AC3E}">
        <p14:creationId xmlns:p14="http://schemas.microsoft.com/office/powerpoint/2010/main" val="16084672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23528" y="1340768"/>
            <a:ext cx="5616624" cy="2308324"/>
          </a:xfrm>
          <a:prstGeom prst="rect">
            <a:avLst/>
          </a:prstGeom>
        </p:spPr>
        <p:txBody>
          <a:bodyPr wrap="square">
            <a:spAutoFit/>
          </a:bodyPr>
          <a:lstStyle/>
          <a:p>
            <a:r>
              <a:rPr lang="hr-HR" dirty="0" smtClean="0"/>
              <a:t>Puno ime	- Manchester United Football Club</a:t>
            </a:r>
          </a:p>
          <a:p>
            <a:r>
              <a:rPr lang="hr-HR" dirty="0" smtClean="0"/>
              <a:t>Nadimak- Red devils (crveni vragovi)</a:t>
            </a:r>
          </a:p>
          <a:p>
            <a:r>
              <a:rPr lang="hr-HR" dirty="0" smtClean="0"/>
              <a:t>Osnovan-	1878., kao Newton Heath L&amp;YR F.C.</a:t>
            </a:r>
          </a:p>
          <a:p>
            <a:r>
              <a:rPr lang="hr-HR" dirty="0" smtClean="0"/>
              <a:t>Igralište-</a:t>
            </a:r>
            <a:r>
              <a:rPr lang="hr-HR" dirty="0"/>
              <a:t> </a:t>
            </a:r>
            <a:r>
              <a:rPr lang="hr-HR" dirty="0" smtClean="0"/>
              <a:t>Old Trafford,</a:t>
            </a:r>
          </a:p>
          <a:p>
            <a:r>
              <a:rPr lang="hr-HR" dirty="0" smtClean="0"/>
              <a:t>Manchester, Engleska</a:t>
            </a:r>
          </a:p>
          <a:p>
            <a:r>
              <a:rPr lang="hr-HR" dirty="0" smtClean="0"/>
              <a:t>Kapacitet- 76.212</a:t>
            </a:r>
          </a:p>
          <a:p>
            <a:r>
              <a:rPr lang="hr-HR" dirty="0" smtClean="0"/>
              <a:t>Trener- Louis Van Gaal</a:t>
            </a:r>
          </a:p>
          <a:p>
            <a:r>
              <a:rPr lang="hr-HR" dirty="0" smtClean="0"/>
              <a:t>Liga-</a:t>
            </a:r>
            <a:r>
              <a:rPr lang="hr-HR" dirty="0"/>
              <a:t> </a:t>
            </a:r>
            <a:r>
              <a:rPr lang="hr-HR" dirty="0" smtClean="0"/>
              <a:t>FA Premier liga</a:t>
            </a:r>
            <a:endParaRPr lang="hr-HR"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553" y="2511698"/>
            <a:ext cx="5783198" cy="4046503"/>
          </a:xfrm>
          <a:prstGeom prst="rect">
            <a:avLst/>
          </a:prstGeom>
        </p:spPr>
      </p:pic>
    </p:spTree>
    <p:extLst>
      <p:ext uri="{BB962C8B-B14F-4D97-AF65-F5344CB8AC3E}">
        <p14:creationId xmlns:p14="http://schemas.microsoft.com/office/powerpoint/2010/main" val="19835094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340768"/>
            <a:ext cx="5260569" cy="5333489"/>
          </a:xfrm>
        </p:spPr>
      </p:pic>
      <p:sp>
        <p:nvSpPr>
          <p:cNvPr id="5" name="TextBox 4"/>
          <p:cNvSpPr txBox="1"/>
          <p:nvPr/>
        </p:nvSpPr>
        <p:spPr>
          <a:xfrm>
            <a:off x="1259632" y="476672"/>
            <a:ext cx="3052246" cy="584775"/>
          </a:xfrm>
          <a:prstGeom prst="rect">
            <a:avLst/>
          </a:prstGeom>
          <a:noFill/>
        </p:spPr>
        <p:txBody>
          <a:bodyPr wrap="none" rtlCol="0">
            <a:spAutoFit/>
          </a:bodyPr>
          <a:lstStyle/>
          <a:p>
            <a:r>
              <a:rPr lang="hr-HR" sz="3200" dirty="0" smtClean="0"/>
              <a:t>MATEJ OREČ 1.B</a:t>
            </a:r>
            <a:endParaRPr lang="hr-HR" sz="3200" dirty="0"/>
          </a:p>
        </p:txBody>
      </p:sp>
    </p:spTree>
    <p:extLst>
      <p:ext uri="{BB962C8B-B14F-4D97-AF65-F5344CB8AC3E}">
        <p14:creationId xmlns:p14="http://schemas.microsoft.com/office/powerpoint/2010/main" val="16404878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Essential">
      <a:dk1>
        <a:srgbClr val="000000"/>
      </a:dk1>
      <a:lt1>
        <a:srgbClr val="FFFFFF"/>
      </a:lt1>
      <a:dk2>
        <a:srgbClr val="D1282E"/>
      </a:dk2>
      <a:lt2>
        <a:srgbClr val="C8C8B1"/>
      </a:lt2>
      <a:accent1>
        <a:srgbClr val="7A7A7A"/>
      </a:accent1>
      <a:accent2>
        <a:srgbClr val="F5C201"/>
      </a:accent2>
      <a:accent3>
        <a:srgbClr val="526DB0"/>
      </a:accent3>
      <a:accent4>
        <a:srgbClr val="989AAC"/>
      </a:accent4>
      <a:accent5>
        <a:srgbClr val="DC5924"/>
      </a:accent5>
      <a:accent6>
        <a:srgbClr val="B4B392"/>
      </a:accent6>
      <a:hlink>
        <a:srgbClr val="CC9900"/>
      </a:hlink>
      <a:folHlink>
        <a:srgbClr val="969696"/>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TotalTime>
  <Words>190</Words>
  <Application>Microsoft Office PowerPoint</Application>
  <PresentationFormat>On-screen Show (4:3)</PresentationFormat>
  <Paragraphs>13</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Trek</vt:lpstr>
      <vt:lpstr>Manchester United  Football Club</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Manchester United  Football Club</dc:title>
  <dc:creator>BERISLAV</dc:creator>
  <cp:lastModifiedBy>BERISLAV</cp:lastModifiedBy>
  <cp:revision>3</cp:revision>
  <dcterms:created xsi:type="dcterms:W3CDTF">2015-03-09T09:45:46Z</dcterms:created>
  <dcterms:modified xsi:type="dcterms:W3CDTF">2015-03-09T10:07:01Z</dcterms:modified>
</cp:coreProperties>
</file>