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dodate stil podnaslova prototipa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6" name="Čuvar mjesta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7" name="Čuvar mjesta podata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8" name="Čuvar mjesta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Čuvar mjesta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podata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4" name="Čuvar mjesta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Čuvar mjesta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podata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3" name="Čuvar mjesta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z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98A0-DFAF-4058-804A-2F78B7690EF4}" type="datetimeFigureOut">
              <a:rPr lang="sr-Latn-CS" smtClean="0"/>
              <a:t>16.3.2015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2AC4-9A44-4A52-98F6-85131CBAEFC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428660" y="0"/>
            <a:ext cx="6572296" cy="2171714"/>
          </a:xfrm>
        </p:spPr>
        <p:txBody>
          <a:bodyPr numCol="1">
            <a:normAutofit/>
          </a:bodyPr>
          <a:lstStyle/>
          <a:p>
            <a:r>
              <a:rPr lang="hr-HR" sz="9800" b="1" dirty="0" smtClean="0">
                <a:solidFill>
                  <a:srgbClr val="FFFF00"/>
                </a:solidFill>
                <a:latin typeface="Gulim" pitchFamily="34" charset="-127"/>
                <a:ea typeface="Gulim" pitchFamily="34" charset="-127"/>
              </a:rPr>
              <a:t>Proljeće</a:t>
            </a:r>
            <a:endParaRPr lang="hr-HR" sz="9800" b="1" dirty="0">
              <a:solidFill>
                <a:srgbClr val="FFFF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4143380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90000"/>
                  </a:schemeClr>
                </a:solidFill>
              </a:rPr>
              <a:t>Proljeće je jedno od četiri godišnja doba.Na sjevernoj polutki traje dio ožujka (od 21.), travanj, svibanj i dio lipnja (do 21.), a na južnoj Zemljinoj polutki dio rujna, cijeli listopad, studeni i dio prosinca.</a:t>
            </a:r>
          </a:p>
          <a:p>
            <a:r>
              <a:rPr lang="hr-HR" dirty="0" smtClean="0">
                <a:solidFill>
                  <a:schemeClr val="bg2">
                    <a:lumMod val="90000"/>
                  </a:schemeClr>
                </a:solidFill>
              </a:rPr>
              <a:t> Na prvi dan proljeća dan i noć jednako traju (proljetna ravnodnevica).</a:t>
            </a:r>
            <a:endParaRPr lang="hr-HR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Slika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876"/>
            <a:ext cx="5841997" cy="3286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0" y="1"/>
            <a:ext cx="9144000" cy="4071942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90000"/>
                  </a:schemeClr>
                </a:solidFill>
              </a:rPr>
              <a:t> Na južnoj Zemljinoj polutki, proljeće generalno počinje 1. rujna, a završava 30. studenog.</a:t>
            </a:r>
          </a:p>
          <a:p>
            <a:r>
              <a:rPr lang="hr-HR" dirty="0" smtClean="0">
                <a:solidFill>
                  <a:schemeClr val="bg2">
                    <a:lumMod val="90000"/>
                  </a:schemeClr>
                </a:solidFill>
              </a:rPr>
              <a:t> Krajem proljeća nastaje ljeto, a krajem zime proljeće.</a:t>
            </a:r>
            <a:endParaRPr lang="hr-HR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Slika 3" descr="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71678"/>
            <a:ext cx="7000924" cy="4607751"/>
          </a:xfrm>
          <a:prstGeom prst="snip2Diag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0" y="1"/>
            <a:ext cx="9144000" cy="628651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bg2">
                    <a:lumMod val="90000"/>
                  </a:schemeClr>
                </a:solidFill>
              </a:rPr>
              <a:t>Postoje tri razdoblja kroz proljeće:</a:t>
            </a:r>
          </a:p>
          <a:p>
            <a:endParaRPr lang="hr-HR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2">
                    <a:lumMod val="90000"/>
                  </a:schemeClr>
                </a:solidFill>
              </a:rPr>
              <a:t> Pretproljeće počinje u vrijeme pojavljivanja proljetnica, često zvanih "vijesnici proljeća“.</a:t>
            </a:r>
          </a:p>
          <a:p>
            <a:endParaRPr lang="hr-HR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2">
                    <a:lumMod val="90000"/>
                  </a:schemeClr>
                </a:solidFill>
              </a:rPr>
              <a:t>Rano proljeće razdoblje je kad se pojavljuju cvjetovi i listići na drveću. </a:t>
            </a:r>
          </a:p>
          <a:p>
            <a:endParaRPr lang="hr-HR" dirty="0">
              <a:solidFill>
                <a:schemeClr val="bg2">
                  <a:lumMod val="90000"/>
                </a:schemeClr>
              </a:solidFill>
            </a:endParaRPr>
          </a:p>
          <a:p>
            <a:endParaRPr lang="hr-HR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hr-HR" dirty="0" smtClean="0">
                <a:solidFill>
                  <a:schemeClr val="bg2">
                    <a:lumMod val="90000"/>
                  </a:schemeClr>
                </a:solidFill>
              </a:rPr>
              <a:t>Pravo proljeće razdoblje je u kojem lista mnoštvo listopadnog drveća. Najpoznatiji vijesnici proljeća su kockavica, šumarica, podlijesak (šafran), visibaba i jaglac.</a:t>
            </a:r>
            <a:endParaRPr lang="hr-HR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Zanimljivosti o proljeću</a:t>
            </a:r>
            <a:endParaRPr lang="hr-HR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3000396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>
                <a:solidFill>
                  <a:schemeClr val="bg2">
                    <a:lumMod val="90000"/>
                  </a:schemeClr>
                </a:solidFill>
              </a:rPr>
              <a:t>U starom se Rimu prvi dan proljeća slavio kao početak jedne nove godine. Davno prije Rimljana, Kelti su slavili prvi dan proljeća kao uskrsnuće Sunca.</a:t>
            </a:r>
            <a:endParaRPr lang="hr-HR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vi-VN" dirty="0" smtClean="0">
                <a:solidFill>
                  <a:schemeClr val="bg2">
                    <a:lumMod val="90000"/>
                  </a:schemeClr>
                </a:solidFill>
              </a:rPr>
              <a:t> Proljeće je za mnoge imalo značenje buđenja,stvaranja i rađanja nečeg novog. Dobar primjer za to je popularna građevina Stonehenge. On je konstruiran na jedinstven način, pa se tako u zoru prvog dana proljeća Sunce izdiže točno iznad menhira.</a:t>
            </a:r>
            <a:endParaRPr lang="hr-HR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Slika 3" descr="1024px-Botticelli-primav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712307"/>
            <a:ext cx="4786314" cy="314569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  <a:latin typeface="Gulim" pitchFamily="34" charset="-127"/>
                <a:ea typeface="Gulim" pitchFamily="34" charset="-127"/>
              </a:rPr>
              <a:t>Izradio: Filip Vuković ; 1.b</a:t>
            </a:r>
            <a:endParaRPr lang="hr-HR" b="1" dirty="0">
              <a:solidFill>
                <a:srgbClr val="00206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227</Words>
  <Application>Microsoft Office PowerPoint</Application>
  <PresentationFormat>Prikazivanje na ekranu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tema</vt:lpstr>
      <vt:lpstr>Proljeće</vt:lpstr>
      <vt:lpstr>Slajd 2</vt:lpstr>
      <vt:lpstr>Slajd 3</vt:lpstr>
      <vt:lpstr>Slajd 4</vt:lpstr>
      <vt:lpstr>Zanimljivosti o proljeću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Luka</dc:creator>
  <cp:lastModifiedBy>Luka</cp:lastModifiedBy>
  <cp:revision>5</cp:revision>
  <dcterms:created xsi:type="dcterms:W3CDTF">2015-03-16T09:47:55Z</dcterms:created>
  <dcterms:modified xsi:type="dcterms:W3CDTF">2015-03-16T10:36:02Z</dcterms:modified>
</cp:coreProperties>
</file>