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 smtClean="0"/>
              <a:t>Kliknite da dodate stil podnaslova prototipa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31F-4B38-4901-8822-F2E41AAA20B0}" type="datetimeFigureOut">
              <a:rPr lang="sr-Latn-CS" smtClean="0"/>
              <a:t>4.1.2015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7F48-4D0E-4AEC-B582-A9DF9C5CB7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vertikaln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31F-4B38-4901-8822-F2E41AAA20B0}" type="datetimeFigureOut">
              <a:rPr lang="sr-Latn-CS" smtClean="0"/>
              <a:t>4.1.2015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7F48-4D0E-4AEC-B582-A9DF9C5CB7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vertikaln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31F-4B38-4901-8822-F2E41AAA20B0}" type="datetimeFigureOut">
              <a:rPr lang="sr-Latn-CS" smtClean="0"/>
              <a:t>4.1.2015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7F48-4D0E-4AEC-B582-A9DF9C5CB7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31F-4B38-4901-8822-F2E41AAA20B0}" type="datetimeFigureOut">
              <a:rPr lang="sr-Latn-CS" smtClean="0"/>
              <a:t>4.1.2015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7F48-4D0E-4AEC-B582-A9DF9C5CB7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31F-4B38-4901-8822-F2E41AAA20B0}" type="datetimeFigureOut">
              <a:rPr lang="sr-Latn-CS" smtClean="0"/>
              <a:t>4.1.2015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7F48-4D0E-4AEC-B582-A9DF9C5CB7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31F-4B38-4901-8822-F2E41AAA20B0}" type="datetimeFigureOut">
              <a:rPr lang="sr-Latn-CS" smtClean="0"/>
              <a:t>4.1.2015</a:t>
            </a:fld>
            <a:endParaRPr lang="hr-HR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7F48-4D0E-4AEC-B582-A9DF9C5CB7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4" name="Čuvar mjesta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5" name="Čuvar mjesta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6" name="Čuvar mjesta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7" name="Čuvar mjesta podata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31F-4B38-4901-8822-F2E41AAA20B0}" type="datetimeFigureOut">
              <a:rPr lang="sr-Latn-CS" smtClean="0"/>
              <a:t>4.1.2015</a:t>
            </a:fld>
            <a:endParaRPr lang="hr-HR"/>
          </a:p>
        </p:txBody>
      </p:sp>
      <p:sp>
        <p:nvSpPr>
          <p:cNvPr id="8" name="Čuvar mjesta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Čuvar mjesta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7F48-4D0E-4AEC-B582-A9DF9C5CB7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podata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31F-4B38-4901-8822-F2E41AAA20B0}" type="datetimeFigureOut">
              <a:rPr lang="sr-Latn-CS" smtClean="0"/>
              <a:t>4.1.2015</a:t>
            </a:fld>
            <a:endParaRPr lang="hr-HR"/>
          </a:p>
        </p:txBody>
      </p:sp>
      <p:sp>
        <p:nvSpPr>
          <p:cNvPr id="4" name="Čuvar mjesta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Čuvar mjesta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7F48-4D0E-4AEC-B582-A9DF9C5CB7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podata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31F-4B38-4901-8822-F2E41AAA20B0}" type="datetimeFigureOut">
              <a:rPr lang="sr-Latn-CS" smtClean="0"/>
              <a:t>4.1.2015</a:t>
            </a:fld>
            <a:endParaRPr lang="hr-HR"/>
          </a:p>
        </p:txBody>
      </p:sp>
      <p:sp>
        <p:nvSpPr>
          <p:cNvPr id="3" name="Čuvar mjesta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Čuvar mjesta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7F48-4D0E-4AEC-B582-A9DF9C5CB7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31F-4B38-4901-8822-F2E41AAA20B0}" type="datetimeFigureOut">
              <a:rPr lang="sr-Latn-CS" smtClean="0"/>
              <a:t>4.1.2015</a:t>
            </a:fld>
            <a:endParaRPr lang="hr-HR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7F48-4D0E-4AEC-B582-A9DF9C5CB7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z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931F-4B38-4901-8822-F2E41AAA20B0}" type="datetimeFigureOut">
              <a:rPr lang="sr-Latn-CS" smtClean="0"/>
              <a:t>4.1.2015</a:t>
            </a:fld>
            <a:endParaRPr lang="hr-HR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7F48-4D0E-4AEC-B582-A9DF9C5CB7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931F-4B38-4901-8822-F2E41AAA20B0}" type="datetimeFigureOut">
              <a:rPr lang="sr-Latn-CS" smtClean="0"/>
              <a:t>4.1.2015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7F48-4D0E-4AEC-B582-A9DF9C5CB74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86050" y="785794"/>
            <a:ext cx="8229600" cy="11430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hr-HR" sz="11500" dirty="0" smtClean="0">
                <a:solidFill>
                  <a:schemeClr val="bg1">
                    <a:lumMod val="85000"/>
                  </a:schemeClr>
                </a:solidFill>
                <a:latin typeface="Colonna MT" pitchFamily="82" charset="0"/>
                <a:cs typeface="Andalus" pitchFamily="18" charset="-78"/>
              </a:rPr>
              <a:t>ZIMA</a:t>
            </a:r>
            <a:endParaRPr lang="hr-HR" sz="11500" dirty="0">
              <a:solidFill>
                <a:schemeClr val="bg1">
                  <a:lumMod val="85000"/>
                </a:schemeClr>
              </a:solidFill>
              <a:latin typeface="Colonna MT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Čuvar mjesta teksta 5"/>
          <p:cNvSpPr>
            <a:spLocks noGrp="1"/>
          </p:cNvSpPr>
          <p:nvPr>
            <p:ph type="body" idx="1"/>
          </p:nvPr>
        </p:nvSpPr>
        <p:spPr>
          <a:xfrm>
            <a:off x="0" y="4786298"/>
            <a:ext cx="8286808" cy="207170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Zima je najhladnije godišnje doba koje započinje 21. prosinca u kojemu dani traju kraće od noći, a priroda je uspavana u skladu s niskim temperaturama.</a:t>
            </a:r>
            <a:endParaRPr lang="hr-HR" sz="28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000" b="1" dirty="0" smtClean="0">
                <a:solidFill>
                  <a:srgbClr val="0070C0"/>
                </a:solidFill>
                <a:latin typeface="Colonna MT" pitchFamily="82" charset="0"/>
              </a:rPr>
              <a:t>UZROK ZIME</a:t>
            </a:r>
            <a:endParaRPr lang="hr-HR" sz="8000" b="1" dirty="0">
              <a:solidFill>
                <a:srgbClr val="0070C0"/>
              </a:solidFill>
              <a:latin typeface="Colonna MT" pitchFamily="82" charset="0"/>
            </a:endParaRPr>
          </a:p>
        </p:txBody>
      </p:sp>
      <p:sp>
        <p:nvSpPr>
          <p:cNvPr id="7" name="Čuvar mjesta sadržaja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vi-VN" b="1" dirty="0" smtClean="0">
                <a:solidFill>
                  <a:srgbClr val="002060"/>
                </a:solidFill>
                <a:cs typeface="Aharoni" pitchFamily="2" charset="-79"/>
              </a:rPr>
              <a:t>Zemlja se okreće oko Sunca jednom u godini dana, a kako je ta putanja eliptična tako se i udaljenost Zemlje od Sunca pri tome mijenja. Sukladno s tom činjenicom, mijenja se i količina topline koju Zemlja prima od Sunca tijekom godine. Zemlja se također vrti oko svoje osi, koja je nagnuta za 23°27' (23 stupnja i 27 minuta) u odnosu na ravninu kruženja oko Sunca.</a:t>
            </a:r>
            <a:endParaRPr lang="hr-HR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6600" dirty="0" smtClean="0">
                <a:solidFill>
                  <a:srgbClr val="002060"/>
                </a:solidFill>
                <a:latin typeface="Colonna MT" pitchFamily="82" charset="0"/>
              </a:rPr>
              <a:t>Zimske olimpijske igre</a:t>
            </a:r>
            <a:endParaRPr lang="hr-HR" sz="6600" dirty="0">
              <a:solidFill>
                <a:srgbClr val="002060"/>
              </a:solidFill>
              <a:latin typeface="Colonna MT" pitchFamily="82" charset="0"/>
            </a:endParaRPr>
          </a:p>
        </p:txBody>
      </p:sp>
      <p:sp>
        <p:nvSpPr>
          <p:cNvPr id="7" name="Čuvar mjesta sadržaja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Zimske olimpijske igre - održavaju se od 1924. godine, kako bi se mogli nadmetati i sportaši u zimskim sportovima.</a:t>
            </a:r>
          </a:p>
          <a:p>
            <a:endParaRPr lang="hr-HR" b="1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hr-HR" b="1" dirty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Slika 7" descr="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714726"/>
            <a:ext cx="4714908" cy="314327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pl-PL" sz="4800" b="1" dirty="0" smtClean="0">
                <a:solidFill>
                  <a:srgbClr val="002060"/>
                </a:solidFill>
                <a:latin typeface="Colonna MT" pitchFamily="82" charset="0"/>
              </a:rPr>
              <a:t>Sportovi na Zimskim olimpijskim igrama</a:t>
            </a:r>
            <a:endParaRPr lang="hr-HR" sz="4800" b="1" dirty="0">
              <a:solidFill>
                <a:srgbClr val="002060"/>
              </a:solidFill>
              <a:latin typeface="Colonna MT" pitchFamily="82" charset="0"/>
            </a:endParaRPr>
          </a:p>
        </p:txBody>
      </p:sp>
      <p:sp>
        <p:nvSpPr>
          <p:cNvPr id="6" name="Čuvar mjesta sadržaja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1400" b="1" dirty="0" smtClean="0">
                <a:solidFill>
                  <a:srgbClr val="002060"/>
                </a:solidFill>
              </a:rPr>
              <a:t>alpsko skijanje - prvi put se pojavilo na OI 1936. godine. Sportaši se natječu u slijedećih 5 disciplina: spust, slalom, veleslalom, super veleslalom i kombinaciji (posebno se natječu skijaši i skijašice).</a:t>
            </a:r>
          </a:p>
          <a:p>
            <a:r>
              <a:rPr lang="hr-HR" sz="1400" b="1" dirty="0" smtClean="0">
                <a:solidFill>
                  <a:srgbClr val="002060"/>
                </a:solidFill>
              </a:rPr>
              <a:t>biatlon - pojavio se 1960. godine, natječe se u 4 discipline: sprint (10 km (muški)/7.5 km (žene)), pojedinačno (20 km (muški)/15 km (žene)), kombinacija (12.5 km (muški)/10 km (žene)) i štafeta (4 x 7.5 km).</a:t>
            </a:r>
          </a:p>
          <a:p>
            <a:r>
              <a:rPr lang="hr-HR" sz="1400" b="1" dirty="0" smtClean="0">
                <a:solidFill>
                  <a:srgbClr val="002060"/>
                </a:solidFill>
              </a:rPr>
              <a:t>bob - spuštanje u bobu održava se od 1924. godine</a:t>
            </a:r>
          </a:p>
          <a:p>
            <a:r>
              <a:rPr lang="hr-HR" sz="1400" b="1" dirty="0" smtClean="0">
                <a:solidFill>
                  <a:srgbClr val="002060"/>
                </a:solidFill>
              </a:rPr>
              <a:t>skijaško trčanje - od početka je na programu zimskih olimpijskih igara</a:t>
            </a:r>
          </a:p>
          <a:p>
            <a:r>
              <a:rPr lang="hr-HR" sz="1400" b="1" dirty="0" smtClean="0">
                <a:solidFill>
                  <a:srgbClr val="002060"/>
                </a:solidFill>
              </a:rPr>
              <a:t>curling - pojavio se u programu 1924., no nije prihvaćen. Opet je prikazan 1932., 1988. i 1992., te je službeno priključen olimpijskim sportovima 1998. godine. Od tada, održavaju se turniri za muškarce i žene u curlingu.</a:t>
            </a:r>
          </a:p>
          <a:p>
            <a:r>
              <a:rPr lang="hr-HR" sz="1400" b="1" dirty="0" smtClean="0">
                <a:solidFill>
                  <a:srgbClr val="002060"/>
                </a:solidFill>
              </a:rPr>
              <a:t>umjetničko klizanje</a:t>
            </a:r>
          </a:p>
          <a:p>
            <a:r>
              <a:rPr lang="hr-HR" sz="1400" b="1" dirty="0" smtClean="0">
                <a:solidFill>
                  <a:srgbClr val="002060"/>
                </a:solidFill>
              </a:rPr>
              <a:t>hokej na ledu</a:t>
            </a:r>
          </a:p>
          <a:p>
            <a:r>
              <a:rPr lang="hr-HR" sz="1400" b="1" dirty="0" smtClean="0">
                <a:solidFill>
                  <a:srgbClr val="002060"/>
                </a:solidFill>
              </a:rPr>
              <a:t>nordijska kombinacija</a:t>
            </a:r>
          </a:p>
          <a:p>
            <a:r>
              <a:rPr lang="hr-HR" sz="1400" b="1" dirty="0" smtClean="0">
                <a:solidFill>
                  <a:srgbClr val="002060"/>
                </a:solidFill>
              </a:rPr>
              <a:t>skijaški skokovi</a:t>
            </a:r>
          </a:p>
          <a:p>
            <a:r>
              <a:rPr lang="hr-HR" sz="1400" b="1" dirty="0" smtClean="0">
                <a:solidFill>
                  <a:srgbClr val="002060"/>
                </a:solidFill>
              </a:rPr>
              <a:t>brzo klizanje</a:t>
            </a:r>
          </a:p>
          <a:p>
            <a:r>
              <a:rPr lang="hr-HR" sz="1400" b="1" dirty="0" smtClean="0">
                <a:solidFill>
                  <a:srgbClr val="002060"/>
                </a:solidFill>
              </a:rPr>
              <a:t>brzo klizanje na kratkim stazama</a:t>
            </a:r>
          </a:p>
          <a:p>
            <a:r>
              <a:rPr lang="hr-HR" sz="1400" b="1" dirty="0" smtClean="0">
                <a:solidFill>
                  <a:srgbClr val="002060"/>
                </a:solidFill>
              </a:rPr>
              <a:t>sanjkanje</a:t>
            </a:r>
          </a:p>
          <a:p>
            <a:r>
              <a:rPr lang="hr-HR" sz="1400" b="1" dirty="0" smtClean="0">
                <a:solidFill>
                  <a:srgbClr val="002060"/>
                </a:solidFill>
              </a:rPr>
              <a:t>skeleton</a:t>
            </a:r>
          </a:p>
          <a:p>
            <a:r>
              <a:rPr lang="hr-HR" sz="1400" b="1" dirty="0" smtClean="0">
                <a:solidFill>
                  <a:srgbClr val="002060"/>
                </a:solidFill>
              </a:rPr>
              <a:t>snowboard - u programu Igara od 1998. godine</a:t>
            </a:r>
          </a:p>
          <a:p>
            <a:r>
              <a:rPr lang="hr-HR" sz="1400" b="1" dirty="0" smtClean="0">
                <a:solidFill>
                  <a:srgbClr val="002060"/>
                </a:solidFill>
              </a:rPr>
              <a:t>slobodno skijanje</a:t>
            </a:r>
            <a:endParaRPr lang="hr-HR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5929322" y="5529266"/>
            <a:ext cx="8229600" cy="1328734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rgbClr val="FFC000"/>
                </a:solidFill>
                <a:latin typeface="Levenim MT" pitchFamily="2" charset="-79"/>
                <a:cs typeface="Levenim MT" pitchFamily="2" charset="-79"/>
              </a:rPr>
              <a:t>Napravio:</a:t>
            </a:r>
            <a:br>
              <a:rPr lang="hr-HR" sz="2400" b="1" dirty="0" smtClean="0">
                <a:solidFill>
                  <a:srgbClr val="FFC000"/>
                </a:solidFill>
                <a:latin typeface="Levenim MT" pitchFamily="2" charset="-79"/>
                <a:cs typeface="Levenim MT" pitchFamily="2" charset="-79"/>
              </a:rPr>
            </a:br>
            <a:r>
              <a:rPr lang="hr-HR" sz="2400" b="1" dirty="0" smtClean="0">
                <a:solidFill>
                  <a:srgbClr val="FFC000"/>
                </a:solidFill>
                <a:latin typeface="Levenim MT" pitchFamily="2" charset="-79"/>
                <a:cs typeface="Levenim MT" pitchFamily="2" charset="-79"/>
              </a:rPr>
              <a:t>Filip Vuković - 1.b</a:t>
            </a:r>
            <a:endParaRPr lang="hr-HR" sz="2400" b="1" dirty="0">
              <a:solidFill>
                <a:srgbClr val="FFC000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330</Words>
  <Application>Microsoft Office PowerPoint</Application>
  <PresentationFormat>Prikazivanje na ekranu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Office tema</vt:lpstr>
      <vt:lpstr>ZIMA</vt:lpstr>
      <vt:lpstr>Slajd 2</vt:lpstr>
      <vt:lpstr>UZROK ZIME</vt:lpstr>
      <vt:lpstr>Zimske olimpijske igre</vt:lpstr>
      <vt:lpstr>Sportovi na Zimskim olimpijskim igrama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ZIMA</dc:title>
  <dc:creator>Luka</dc:creator>
  <cp:lastModifiedBy>Luka</cp:lastModifiedBy>
  <cp:revision>5</cp:revision>
  <dcterms:created xsi:type="dcterms:W3CDTF">2015-01-04T17:31:54Z</dcterms:created>
  <dcterms:modified xsi:type="dcterms:W3CDTF">2015-01-04T18:17:28Z</dcterms:modified>
</cp:coreProperties>
</file>