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21.11.2014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21.11.2014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21.11.2014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21.11.2014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21.11.2014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21.11.2014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21.11.2014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21.11.2014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21.11.2014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21.11.2014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A071-2A74-455A-A49A-8BB21E4AC2F6}" type="datetimeFigureOut">
              <a:rPr lang="sr-Latn-CS" smtClean="0"/>
              <a:pPr/>
              <a:t>21.11.2014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1A071-2A74-455A-A49A-8BB21E4AC2F6}" type="datetimeFigureOut">
              <a:rPr lang="sr-Latn-CS" smtClean="0"/>
              <a:pPr/>
              <a:t>21.11.2014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D72BF-B849-4E00-8E72-52910477636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r-HR" sz="8000" b="1" i="1" u="sng" dirty="0" smtClean="0">
                <a:solidFill>
                  <a:schemeClr val="bg1"/>
                </a:solidFill>
              </a:rPr>
              <a:t>NK ‘’SLOBODNICA’’</a:t>
            </a:r>
            <a:endParaRPr lang="hr-HR" sz="8000" b="1" i="1" u="sng" dirty="0">
              <a:solidFill>
                <a:schemeClr val="bg1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b="1" dirty="0" smtClean="0"/>
              <a:t>NK </a:t>
            </a:r>
            <a:r>
              <a:rPr lang="hr-HR" b="1" dirty="0" err="1" smtClean="0"/>
              <a:t>Slobodnica</a:t>
            </a:r>
            <a:r>
              <a:rPr lang="hr-HR" dirty="0" smtClean="0"/>
              <a:t> je nogometni klub iz </a:t>
            </a:r>
            <a:r>
              <a:rPr lang="hr-HR" dirty="0" err="1" smtClean="0"/>
              <a:t>Slobodnice</a:t>
            </a:r>
            <a:r>
              <a:rPr lang="hr-HR" dirty="0" smtClean="0"/>
              <a:t>.</a:t>
            </a:r>
          </a:p>
          <a:p>
            <a:r>
              <a:rPr lang="hr-HR" dirty="0" smtClean="0"/>
              <a:t>NK </a:t>
            </a:r>
            <a:r>
              <a:rPr lang="hr-HR" dirty="0" err="1" smtClean="0"/>
              <a:t>Slobodnica</a:t>
            </a:r>
            <a:r>
              <a:rPr lang="hr-HR" dirty="0" smtClean="0"/>
              <a:t> je jedan od </a:t>
            </a:r>
            <a:r>
              <a:rPr lang="hr-HR" dirty="0" err="1" smtClean="0"/>
              <a:t>najuspjesnijih</a:t>
            </a:r>
            <a:r>
              <a:rPr lang="hr-HR" dirty="0" smtClean="0"/>
              <a:t> nogometnih klubova u Brodsko-posavskoj </a:t>
            </a:r>
            <a:r>
              <a:rPr lang="hr-HR" dirty="0" err="1" smtClean="0"/>
              <a:t>zupaniji</a:t>
            </a:r>
            <a:r>
              <a:rPr lang="hr-HR" dirty="0" smtClean="0"/>
              <a:t>. 0d 1991.do 1996.nastupala je u</a:t>
            </a:r>
          </a:p>
          <a:p>
            <a:r>
              <a:rPr lang="hr-HR" dirty="0" smtClean="0"/>
              <a:t>3.HNL,a u sezoni 1996/1997 u 2.Hrvatskoj nogometnoj ligi u kojoj se </a:t>
            </a:r>
            <a:r>
              <a:rPr lang="hr-HR" dirty="0" err="1" smtClean="0"/>
              <a:t>zadrzala</a:t>
            </a:r>
            <a:r>
              <a:rPr lang="hr-HR" dirty="0" smtClean="0"/>
              <a:t> jednu sezonu,a od 1997.do 2004.godine je</a:t>
            </a:r>
          </a:p>
          <a:p>
            <a:r>
              <a:rPr lang="hr-HR" dirty="0" smtClean="0"/>
              <a:t>nastupala u 3.HNL,kada iz nje ispada u 1.ZNL u kojoj nastupa sve do sezone 2008/2009,kada ulazi u visi rang 4.HNL,iz koje se</a:t>
            </a:r>
          </a:p>
          <a:p>
            <a:r>
              <a:rPr lang="hr-HR" dirty="0" smtClean="0"/>
              <a:t>odmah </a:t>
            </a:r>
            <a:r>
              <a:rPr lang="hr-HR" dirty="0" err="1" smtClean="0"/>
              <a:t>sljedece</a:t>
            </a:r>
            <a:r>
              <a:rPr lang="hr-HR" dirty="0" smtClean="0"/>
              <a:t> sezone superiorno </a:t>
            </a:r>
            <a:r>
              <a:rPr lang="hr-HR" dirty="0" err="1" smtClean="0"/>
              <a:t>vraca</a:t>
            </a:r>
            <a:r>
              <a:rPr lang="hr-HR" dirty="0" smtClean="0"/>
              <a:t> gdje i pripada u 3.HNL u kojoj se </a:t>
            </a:r>
            <a:r>
              <a:rPr lang="hr-HR" dirty="0" err="1" smtClean="0"/>
              <a:t>zadrzala</a:t>
            </a:r>
            <a:r>
              <a:rPr lang="hr-HR" dirty="0" smtClean="0"/>
              <a:t> 2 sezone,kada zbog lose financijske</a:t>
            </a:r>
          </a:p>
          <a:p>
            <a:r>
              <a:rPr lang="hr-HR" dirty="0" smtClean="0"/>
              <a:t>situacije istupa iz 3.HNL i </a:t>
            </a:r>
            <a:r>
              <a:rPr lang="hr-HR" dirty="0" err="1" smtClean="0"/>
              <a:t>vraca</a:t>
            </a:r>
            <a:r>
              <a:rPr lang="hr-HR" dirty="0" smtClean="0"/>
              <a:t> se u 1.ZNL,u kojoj se i sad trenutno nalazi.</a:t>
            </a:r>
          </a:p>
          <a:p>
            <a:endParaRPr lang="hr-HR" dirty="0"/>
          </a:p>
        </p:txBody>
      </p:sp>
      <p:pic>
        <p:nvPicPr>
          <p:cNvPr id="4" name="Slika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4725144"/>
            <a:ext cx="2460781" cy="1845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/>
              <a:t>Puno ime:</a:t>
            </a:r>
            <a:r>
              <a:rPr lang="hr-HR" dirty="0" smtClean="0"/>
              <a:t>Nogometni klub </a:t>
            </a:r>
            <a:r>
              <a:rPr lang="hr-HR" dirty="0" err="1" smtClean="0"/>
              <a:t>Slobodnica</a:t>
            </a:r>
            <a:endParaRPr lang="hr-HR" dirty="0" smtClean="0"/>
          </a:p>
          <a:p>
            <a:r>
              <a:rPr lang="hr-HR" b="1" dirty="0" smtClean="0"/>
              <a:t>Nadimak:</a:t>
            </a:r>
            <a:r>
              <a:rPr lang="hr-HR" dirty="0" smtClean="0"/>
              <a:t>Zeleni</a:t>
            </a:r>
          </a:p>
          <a:p>
            <a:r>
              <a:rPr lang="hr-HR" b="1" dirty="0" smtClean="0"/>
              <a:t>Osnovan:</a:t>
            </a:r>
            <a:r>
              <a:rPr lang="hr-HR" dirty="0" smtClean="0"/>
              <a:t>1928.</a:t>
            </a:r>
          </a:p>
          <a:p>
            <a:r>
              <a:rPr lang="hr-HR" b="1" dirty="0" smtClean="0"/>
              <a:t>Igralište:</a:t>
            </a:r>
            <a:r>
              <a:rPr lang="hr-HR" dirty="0" smtClean="0"/>
              <a:t>NK </a:t>
            </a:r>
            <a:r>
              <a:rPr lang="hr-HR" dirty="0" err="1" smtClean="0"/>
              <a:t>Slobodnica</a:t>
            </a:r>
            <a:endParaRPr lang="hr-HR" dirty="0" smtClean="0"/>
          </a:p>
          <a:p>
            <a:r>
              <a:rPr lang="hr-HR" b="1" dirty="0" smtClean="0"/>
              <a:t>Kapacitet:</a:t>
            </a:r>
            <a:r>
              <a:rPr lang="hr-HR" dirty="0" smtClean="0"/>
              <a:t>500</a:t>
            </a:r>
          </a:p>
          <a:p>
            <a:r>
              <a:rPr lang="hr-HR" b="1" dirty="0" smtClean="0"/>
              <a:t>Grb:</a:t>
            </a:r>
            <a:endParaRPr lang="hr-HR" b="1" dirty="0"/>
          </a:p>
        </p:txBody>
      </p:sp>
      <p:pic>
        <p:nvPicPr>
          <p:cNvPr id="4" name="Slika 3" descr="NK_Slobodnic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4653136"/>
            <a:ext cx="1171575" cy="1314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Tablica prve županijske nogometne lige:</a:t>
            </a:r>
            <a:endParaRPr lang="hr-HR" dirty="0"/>
          </a:p>
        </p:txBody>
      </p:sp>
      <p:pic>
        <p:nvPicPr>
          <p:cNvPr id="4" name="Rezervirano mjesto sadržaja 3" descr="Tablica13kol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916832"/>
            <a:ext cx="5472608" cy="43438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 descr="Kopanica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772816"/>
            <a:ext cx="3312368" cy="24842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Slika 4" descr="bakljada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3928" y="2348880"/>
            <a:ext cx="4896544" cy="3672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 descr="521798_567711626594773_577122507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6852" y="332656"/>
            <a:ext cx="6520150" cy="37158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Slika 4" descr="10593129_848339935198606_1045034194694419417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12359" y="4005064"/>
            <a:ext cx="5108113" cy="28529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/>
          </a:p>
        </p:txBody>
      </p:sp>
      <p:sp>
        <p:nvSpPr>
          <p:cNvPr id="4" name="Pravokutnik 3"/>
          <p:cNvSpPr/>
          <p:nvPr/>
        </p:nvSpPr>
        <p:spPr>
          <a:xfrm>
            <a:off x="1259632" y="2780928"/>
            <a:ext cx="662473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Izradila: Helena </a:t>
            </a:r>
            <a:r>
              <a:rPr lang="hr-HR" sz="4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Dupor</a:t>
            </a:r>
            <a:r>
              <a:rPr lang="hr-HR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1.F</a:t>
            </a:r>
            <a:endParaRPr lang="hr-HR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Slika 4" descr="10636023_1471145576500676_3336799459897371165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4121696"/>
            <a:ext cx="2736304" cy="27363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Slika 5" descr="10807870_1502805276668039_1677839499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0"/>
            <a:ext cx="2969756" cy="27331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29</Words>
  <Application>Microsoft Office PowerPoint</Application>
  <PresentationFormat>Prikaz na zaslonu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Office tema</vt:lpstr>
      <vt:lpstr>NK ‘’SLOBODNICA’’</vt:lpstr>
      <vt:lpstr>Slajd 2</vt:lpstr>
      <vt:lpstr>Slajd 3</vt:lpstr>
      <vt:lpstr>Tablica prve županijske nogometne lige:</vt:lpstr>
      <vt:lpstr>Slajd 5</vt:lpstr>
      <vt:lpstr>Slajd 6</vt:lpstr>
      <vt:lpstr>Slajd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NK ‘’SLOBODNICA’’</dc:title>
  <dc:creator>Dupor</dc:creator>
  <cp:lastModifiedBy>Dupor</cp:lastModifiedBy>
  <cp:revision>3</cp:revision>
  <dcterms:created xsi:type="dcterms:W3CDTF">2014-11-17T10:09:40Z</dcterms:created>
  <dcterms:modified xsi:type="dcterms:W3CDTF">2014-11-21T13:59:58Z</dcterms:modified>
</cp:coreProperties>
</file>