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F8B5749F-84F2-4163-B02B-0368331C57A1}" type="datetimeFigureOut">
              <a:rPr lang="hr-HR" smtClean="0"/>
              <a:t>21.10.2014.</a:t>
            </a:fld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739A112-8666-4D15-97EE-050B3A2EDA4C}" type="slidenum">
              <a:rPr lang="hr-HR" smtClean="0"/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7315200" cy="2595025"/>
          </a:xfrm>
        </p:spPr>
        <p:txBody>
          <a:bodyPr/>
          <a:lstStyle/>
          <a:p>
            <a:r>
              <a:rPr lang="hr-HR" dirty="0" smtClean="0"/>
              <a:t>Mario Mandžukić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Napravio: Mihael Marić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044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Osobno o njemu :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Nadimak : Mandžo, Super Mario ..</a:t>
            </a:r>
          </a:p>
          <a:p>
            <a:r>
              <a:rPr lang="hr-HR" dirty="0" smtClean="0"/>
              <a:t>Rođen : 21.svibnja.1986</a:t>
            </a:r>
          </a:p>
          <a:p>
            <a:r>
              <a:rPr lang="hr-HR" dirty="0" smtClean="0"/>
              <a:t>Visina : 186 cm</a:t>
            </a:r>
          </a:p>
          <a:p>
            <a:r>
              <a:rPr lang="hr-HR" dirty="0" smtClean="0"/>
              <a:t>Trenutačni klub: Atletico Madrid</a:t>
            </a:r>
          </a:p>
          <a:p>
            <a:r>
              <a:rPr lang="hr-HR" dirty="0" smtClean="0"/>
              <a:t>Broj : 9</a:t>
            </a:r>
          </a:p>
          <a:p>
            <a:r>
              <a:rPr lang="hr-HR" dirty="0" smtClean="0"/>
              <a:t>Pozicija : Napadač</a:t>
            </a:r>
            <a:endParaRPr lang="hr-HR" dirty="0"/>
          </a:p>
        </p:txBody>
      </p:sp>
      <p:pic>
        <p:nvPicPr>
          <p:cNvPr id="5122" name="Picture 2" descr="C:\Users\Stakić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464" y="1988840"/>
            <a:ext cx="3313662" cy="461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50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315200" cy="1154097"/>
          </a:xfrm>
        </p:spPr>
        <p:txBody>
          <a:bodyPr/>
          <a:lstStyle/>
          <a:p>
            <a:r>
              <a:rPr lang="hr-HR" dirty="0" smtClean="0"/>
              <a:t>                        ...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204864"/>
            <a:ext cx="7315200" cy="3539527"/>
          </a:xfrm>
        </p:spPr>
        <p:txBody>
          <a:bodyPr/>
          <a:lstStyle/>
          <a:p>
            <a:r>
              <a:rPr lang="hr-HR" sz="2800" dirty="0" smtClean="0"/>
              <a:t>Mario Mandžukić je iz Slavonskog Broda i hrvatski je nogometaš. Trenutno nastupa u Španjolskom Atleticu i za hrvatsku reprezentaciju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2050" name="Picture 2" descr="C:\Users\Stakić\Desktop\unnamed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077072"/>
            <a:ext cx="5107309" cy="2553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62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Klupska karijera: Dinamo Zagreb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/>
              <a:t>Zbog vrlo dobrih igara pod vodstvom Miroslava Blaževića u Zagrebu koji ga je isprva napadao pobudio je javno zanimanje gradskog rivala Dinama. Nakon dugih pregovora i odbijanja ipak je prešao u Maksimirski klub. </a:t>
            </a:r>
            <a:endParaRPr lang="hr-HR" sz="1800" dirty="0"/>
          </a:p>
          <a:p>
            <a:r>
              <a:rPr lang="hr-HR" sz="1800" dirty="0" smtClean="0"/>
              <a:t>Odigrao je dosta dobrih utakmica u dresu Dinama a posebno se istaknuo protiv Ajaxa kada je postigao dva pogotka.</a:t>
            </a:r>
          </a:p>
          <a:p>
            <a:r>
              <a:rPr lang="hr-HR" sz="1800" dirty="0" smtClean="0"/>
              <a:t>Kasnije u novinama je dobio najveću ocjenu 10.</a:t>
            </a:r>
            <a:endParaRPr lang="hr-HR" sz="1800" dirty="0"/>
          </a:p>
        </p:txBody>
      </p:sp>
      <p:pic>
        <p:nvPicPr>
          <p:cNvPr id="1026" name="Picture 2" descr="C:\Users\Stakić\Desktop\article-1243808-061CADBF000005DC-951_306x4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284987"/>
            <a:ext cx="1624525" cy="2505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989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315200" cy="1154097"/>
          </a:xfrm>
        </p:spPr>
        <p:txBody>
          <a:bodyPr/>
          <a:lstStyle/>
          <a:p>
            <a:r>
              <a:rPr lang="hr-HR" dirty="0" smtClean="0"/>
              <a:t>Wolfsburg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00808"/>
            <a:ext cx="7315200" cy="3539527"/>
          </a:xfrm>
        </p:spPr>
        <p:txBody>
          <a:bodyPr/>
          <a:lstStyle/>
          <a:p>
            <a:r>
              <a:rPr lang="hr-HR" dirty="0" smtClean="0"/>
              <a:t>16.srpnja 2010 godine je prešao u redove njemačkog prvoligaša VfL Wolfsburga.</a:t>
            </a:r>
          </a:p>
          <a:p>
            <a:r>
              <a:rPr lang="hr-HR" dirty="0" smtClean="0"/>
              <a:t>U dvije godine igranja za njemački klub Mandžukić je postigao 20 pogodaka u 56 nastupa i pokazao se jednim od najboljih igrača glavom u Bundesligi.</a:t>
            </a:r>
            <a:endParaRPr lang="hr-HR" dirty="0"/>
          </a:p>
        </p:txBody>
      </p:sp>
      <p:pic>
        <p:nvPicPr>
          <p:cNvPr id="3074" name="Picture 2" descr="C:\Users\Stakić\Desktop\unn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717032"/>
            <a:ext cx="4588107" cy="2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65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315200" cy="1154097"/>
          </a:xfrm>
        </p:spPr>
        <p:txBody>
          <a:bodyPr/>
          <a:lstStyle/>
          <a:p>
            <a:r>
              <a:rPr lang="hr-HR" dirty="0" smtClean="0"/>
              <a:t>Bayern Munchen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700808"/>
            <a:ext cx="7315200" cy="3539527"/>
          </a:xfrm>
        </p:spPr>
        <p:txBody>
          <a:bodyPr/>
          <a:lstStyle/>
          <a:p>
            <a:r>
              <a:rPr lang="hr-HR" sz="1600" dirty="0" smtClean="0"/>
              <a:t>26.lipnja 2012 godine Mario potpisuje četverogodišnji ugovor s njemačkim Bayernom. Nakon dolaska u klub pokazao se kao pravo pojačanje u klubu jer je često bio strijelac. Time je osigurao mjesto u prvh 11 nogometnog giganta iz Munchena.</a:t>
            </a:r>
          </a:p>
          <a:p>
            <a:r>
              <a:rPr lang="hr-HR" sz="1600" dirty="0" smtClean="0"/>
              <a:t>Na ulasku u 2013 godinu bio je i vodeći strijelac Bundeslige.</a:t>
            </a:r>
          </a:p>
          <a:p>
            <a:r>
              <a:rPr lang="hr-HR" sz="1600" dirty="0" smtClean="0"/>
              <a:t>S Bayernom je osvojio sve šta se te godine mogli ali najznačajnije je bilo to da je u finalu Lige Prvaka postigao pogodak i tako postao prvo Hrvat kome je to uspjelo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2050" name="Picture 2" descr="C:\Users\Stakić\Desktop\mario-madzuk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843046"/>
            <a:ext cx="3391190" cy="2543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takić\Desktop\SetWidth638-Mario-Mandzukic-2013-Wallpap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14291"/>
            <a:ext cx="3159561" cy="2372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411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315200" cy="1154097"/>
          </a:xfrm>
        </p:spPr>
        <p:txBody>
          <a:bodyPr/>
          <a:lstStyle/>
          <a:p>
            <a:r>
              <a:rPr lang="hr-HR" dirty="0" smtClean="0"/>
              <a:t>Atletico Madrid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628800"/>
            <a:ext cx="7315200" cy="3539527"/>
          </a:xfrm>
        </p:spPr>
        <p:txBody>
          <a:bodyPr/>
          <a:lstStyle/>
          <a:p>
            <a:r>
              <a:rPr lang="hr-HR" dirty="0" smtClean="0"/>
              <a:t>10. srpnja 2014 godine potpisao je petogodišnji ugovor sa španjolski velikanom Atleticom iz Madrida.Atletico ga je platio 22 milijuna eura Bayernu. </a:t>
            </a:r>
          </a:p>
          <a:p>
            <a:r>
              <a:rPr lang="hr-HR" dirty="0" smtClean="0"/>
              <a:t>Dana 22. kolovoza zabio je svoj prvi pogodak u dresu Atletica i to protiv gradskih rivala Reala iz Madrida u Super Kupu u kojem je Atletico slavio .</a:t>
            </a:r>
            <a:endParaRPr lang="hr-HR" dirty="0"/>
          </a:p>
        </p:txBody>
      </p:sp>
      <p:pic>
        <p:nvPicPr>
          <p:cNvPr id="4098" name="Picture 2" descr="C:\Users\Stakić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717032"/>
            <a:ext cx="2088232" cy="291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Stakić\Desktop\unnamed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3861048"/>
            <a:ext cx="4141489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452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KRAJ </a:t>
            </a:r>
            <a:r>
              <a:rPr lang="hr-HR" dirty="0" smtClean="0">
                <a:sym typeface="Wingdings" pitchFamily="2" charset="2"/>
              </a:rPr>
              <a:t>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 descr="C:\Users\Stakić\Desktop\Mario--621x4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92696"/>
            <a:ext cx="4568080" cy="304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370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39</TotalTime>
  <Words>309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Perspective</vt:lpstr>
      <vt:lpstr>Mario Mandžukić</vt:lpstr>
      <vt:lpstr>Osobno o njemu : </vt:lpstr>
      <vt:lpstr>                        ...</vt:lpstr>
      <vt:lpstr>Klupska karijera: Dinamo Zagreb </vt:lpstr>
      <vt:lpstr>Wolfsburg</vt:lpstr>
      <vt:lpstr>Bayern Munchen</vt:lpstr>
      <vt:lpstr>Atletico Madrid</vt:lpstr>
      <vt:lpstr>KRAJ 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Mario Mandžukić</dc:title>
  <dc:creator>Stakić</dc:creator>
  <cp:lastModifiedBy>Stakić</cp:lastModifiedBy>
  <cp:revision>6</cp:revision>
  <dcterms:created xsi:type="dcterms:W3CDTF">2014-10-21T07:24:29Z</dcterms:created>
  <dcterms:modified xsi:type="dcterms:W3CDTF">2014-10-21T08:06:29Z</dcterms:modified>
</cp:coreProperties>
</file>