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54" autoAdjust="0"/>
    <p:restoredTop sz="94660"/>
  </p:normalViewPr>
  <p:slideViewPr>
    <p:cSldViewPr>
      <p:cViewPr varScale="1">
        <p:scale>
          <a:sx n="68" d="100"/>
          <a:sy n="68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9E91-7D77-4273-824C-DE5F87ABA1F0}" type="datetimeFigureOut">
              <a:rPr lang="sr-Latn-CS" smtClean="0"/>
              <a:t>22.10.2014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AFE45-EC88-47BE-83FE-08FE548AB51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9E91-7D77-4273-824C-DE5F87ABA1F0}" type="datetimeFigureOut">
              <a:rPr lang="sr-Latn-CS" smtClean="0"/>
              <a:t>22.10.2014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AFE45-EC88-47BE-83FE-08FE548AB51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9E91-7D77-4273-824C-DE5F87ABA1F0}" type="datetimeFigureOut">
              <a:rPr lang="sr-Latn-CS" smtClean="0"/>
              <a:t>22.10.2014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AFE45-EC88-47BE-83FE-08FE548AB51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9E91-7D77-4273-824C-DE5F87ABA1F0}" type="datetimeFigureOut">
              <a:rPr lang="sr-Latn-CS" smtClean="0"/>
              <a:t>22.10.2014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AFE45-EC88-47BE-83FE-08FE548AB51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9E91-7D77-4273-824C-DE5F87ABA1F0}" type="datetimeFigureOut">
              <a:rPr lang="sr-Latn-CS" smtClean="0"/>
              <a:t>22.10.2014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AFE45-EC88-47BE-83FE-08FE548AB51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9E91-7D77-4273-824C-DE5F87ABA1F0}" type="datetimeFigureOut">
              <a:rPr lang="sr-Latn-CS" smtClean="0"/>
              <a:t>22.10.2014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AFE45-EC88-47BE-83FE-08FE548AB51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9E91-7D77-4273-824C-DE5F87ABA1F0}" type="datetimeFigureOut">
              <a:rPr lang="sr-Latn-CS" smtClean="0"/>
              <a:t>22.10.2014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AFE45-EC88-47BE-83FE-08FE548AB51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9E91-7D77-4273-824C-DE5F87ABA1F0}" type="datetimeFigureOut">
              <a:rPr lang="sr-Latn-CS" smtClean="0"/>
              <a:t>22.10.2014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7AFE45-EC88-47BE-83FE-08FE548AB51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9E91-7D77-4273-824C-DE5F87ABA1F0}" type="datetimeFigureOut">
              <a:rPr lang="sr-Latn-CS" smtClean="0"/>
              <a:t>22.10.2014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AFE45-EC88-47BE-83FE-08FE548AB51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9E91-7D77-4273-824C-DE5F87ABA1F0}" type="datetimeFigureOut">
              <a:rPr lang="sr-Latn-CS" smtClean="0"/>
              <a:t>22.10.2014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07AFE45-EC88-47BE-83FE-08FE548AB51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76D9E91-7D77-4273-824C-DE5F87ABA1F0}" type="datetimeFigureOut">
              <a:rPr lang="sr-Latn-CS" smtClean="0"/>
              <a:t>22.10.2014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AFE45-EC88-47BE-83FE-08FE548AB51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76D9E91-7D77-4273-824C-DE5F87ABA1F0}" type="datetimeFigureOut">
              <a:rPr lang="sr-Latn-CS" smtClean="0"/>
              <a:t>22.10.2014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7AFE45-EC88-47BE-83FE-08FE548AB51B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6500858" cy="857256"/>
          </a:xfrm>
        </p:spPr>
        <p:txBody>
          <a:bodyPr>
            <a:noAutofit/>
          </a:bodyPr>
          <a:lstStyle/>
          <a:p>
            <a:r>
              <a:rPr lang="hr-HR" sz="8000" dirty="0" smtClean="0"/>
              <a:t>Timo Boll</a:t>
            </a:r>
            <a:endParaRPr lang="hr-HR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3786190"/>
            <a:ext cx="7567974" cy="812618"/>
          </a:xfrm>
        </p:spPr>
        <p:txBody>
          <a:bodyPr/>
          <a:lstStyle/>
          <a:p>
            <a:r>
              <a:rPr lang="hr-HR" b="1" dirty="0" smtClean="0"/>
              <a:t>Napravio :  Marko Šulter 1.b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>
                    <a:lumMod val="95000"/>
                  </a:schemeClr>
                </a:solidFill>
              </a:rPr>
              <a:t>                 </a:t>
            </a:r>
            <a:r>
              <a:rPr lang="hr-HR" b="1" i="1" dirty="0" smtClean="0"/>
              <a:t>O njemu..</a:t>
            </a:r>
            <a:endParaRPr lang="hr-HR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r-HR" sz="2400" dirty="0" smtClean="0"/>
              <a:t>Profesionalni</a:t>
            </a:r>
            <a:r>
              <a:rPr lang="hr-HR" sz="2400" dirty="0" smtClean="0"/>
              <a:t> </a:t>
            </a:r>
            <a:r>
              <a:rPr lang="hr-HR" sz="2400" dirty="0" smtClean="0"/>
              <a:t>njemački stolnotenisač</a:t>
            </a:r>
          </a:p>
          <a:p>
            <a:pPr>
              <a:buFont typeface="Wingdings" pitchFamily="2" charset="2"/>
              <a:buChar char="q"/>
            </a:pPr>
            <a:r>
              <a:rPr lang="vi-VN" sz="2400" dirty="0" smtClean="0"/>
              <a:t>Rođen je </a:t>
            </a:r>
            <a:r>
              <a:rPr lang="hr-HR" sz="2400" dirty="0" smtClean="0"/>
              <a:t>8.ožujka</a:t>
            </a:r>
            <a:r>
              <a:rPr lang="vi-VN" sz="2400" dirty="0" smtClean="0"/>
              <a:t>1981</a:t>
            </a:r>
            <a:r>
              <a:rPr lang="hr-HR" sz="2400" dirty="0" smtClean="0"/>
              <a:t>.godine</a:t>
            </a:r>
          </a:p>
          <a:p>
            <a:pPr>
              <a:buFont typeface="Wingdings" pitchFamily="2" charset="2"/>
              <a:buChar char="q"/>
            </a:pPr>
            <a:r>
              <a:rPr lang="hr-HR" sz="2400" dirty="0" smtClean="0"/>
              <a:t>Oženjen je svojom dugogodišnjom curom Rodeliom </a:t>
            </a:r>
            <a:r>
              <a:rPr lang="hr-HR" sz="2400" dirty="0" smtClean="0"/>
              <a:t>Jacobi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2050" name="Picture 2" descr="C:\Users\Marko\Desktop\o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214686"/>
            <a:ext cx="3357190" cy="2428876"/>
          </a:xfrm>
          <a:prstGeom prst="rect">
            <a:avLst/>
          </a:prstGeom>
          <a:noFill/>
        </p:spPr>
      </p:pic>
      <p:pic>
        <p:nvPicPr>
          <p:cNvPr id="2051" name="Picture 3" descr="C:\Users\Marko\Desktop\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000504"/>
            <a:ext cx="3304065" cy="2198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</a:t>
            </a:r>
            <a:r>
              <a:rPr lang="hr-HR" b="1" i="1" dirty="0" smtClean="0"/>
              <a:t>Djetinjstvo</a:t>
            </a:r>
            <a:endParaRPr lang="hr-HR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r-HR" sz="2400" dirty="0" smtClean="0"/>
              <a:t>Stolni tenis počeo je igrat s 4godine,tada ga je trenirao otac</a:t>
            </a:r>
          </a:p>
          <a:p>
            <a:pPr>
              <a:buFont typeface="Wingdings" pitchFamily="2" charset="2"/>
              <a:buChar char="q"/>
            </a:pPr>
            <a:r>
              <a:rPr lang="hr-HR" sz="2400" dirty="0" smtClean="0"/>
              <a:t>Sa 6godina postao je član kluba </a:t>
            </a:r>
            <a:r>
              <a:rPr lang="hr-HR" sz="2400" b="1" i="1" u="sng" dirty="0" smtClean="0"/>
              <a:t>TSV Höchst</a:t>
            </a:r>
          </a:p>
          <a:p>
            <a:endParaRPr lang="hr-HR" sz="2400" b="1" i="1" u="sng" dirty="0" smtClean="0"/>
          </a:p>
          <a:p>
            <a:endParaRPr lang="hr-HR" dirty="0"/>
          </a:p>
        </p:txBody>
      </p:sp>
      <p:pic>
        <p:nvPicPr>
          <p:cNvPr id="3074" name="Picture 2" descr="C:\Users\Marko\Desktop\Boll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929066"/>
            <a:ext cx="3051950" cy="2286016"/>
          </a:xfrm>
          <a:prstGeom prst="rect">
            <a:avLst/>
          </a:prstGeom>
          <a:noFill/>
        </p:spPr>
      </p:pic>
      <p:pic>
        <p:nvPicPr>
          <p:cNvPr id="3075" name="Picture 3" descr="C:\Users\Marko\Desktop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17115">
            <a:off x="5072066" y="3357562"/>
            <a:ext cx="3296970" cy="2417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138882" cy="1143000"/>
          </a:xfrm>
        </p:spPr>
        <p:txBody>
          <a:bodyPr/>
          <a:lstStyle/>
          <a:p>
            <a:r>
              <a:rPr lang="hr-HR" b="1" i="1" dirty="0" smtClean="0"/>
              <a:t>Juniorsko razdoblje</a:t>
            </a:r>
            <a:endParaRPr lang="hr-HR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3776" indent="-457200">
              <a:buFont typeface="Wingdings" pitchFamily="2" charset="2"/>
              <a:buChar char="q"/>
            </a:pPr>
            <a:r>
              <a:rPr lang="hr-HR" sz="2400" dirty="0" smtClean="0"/>
              <a:t>Sa 14godina uzeo je titulu najmlađeg igrača u nacionalnoj ligi</a:t>
            </a:r>
          </a:p>
          <a:p>
            <a:pPr>
              <a:buFont typeface="Wingdings" pitchFamily="2" charset="2"/>
              <a:buChar char="q"/>
            </a:pPr>
            <a:r>
              <a:rPr lang="hr-HR" sz="2400" dirty="0" smtClean="0"/>
              <a:t>1995. godine na studentskom europskom prvenstvu u Haagu osvojio je 3zlatne medalje</a:t>
            </a:r>
          </a:p>
          <a:p>
            <a:endParaRPr lang="hr-HR" dirty="0" smtClean="0"/>
          </a:p>
        </p:txBody>
      </p:sp>
      <p:pic>
        <p:nvPicPr>
          <p:cNvPr id="4098" name="Picture 2" descr="C:\Users\Marko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71876"/>
            <a:ext cx="2857520" cy="2281234"/>
          </a:xfrm>
          <a:prstGeom prst="rect">
            <a:avLst/>
          </a:prstGeom>
          <a:noFill/>
        </p:spPr>
      </p:pic>
      <p:pic>
        <p:nvPicPr>
          <p:cNvPr id="4099" name="Picture 3" descr="C:\Users\Marko\Desktop\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643314"/>
            <a:ext cx="2457455" cy="261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/>
              <a:t>           Ozljeda i povratak</a:t>
            </a:r>
            <a:endParaRPr lang="hr-HR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r-HR" sz="2400" dirty="0" smtClean="0"/>
              <a:t>Tijekom prve polovice 2004. Bolla su mučili problemi s leđima</a:t>
            </a:r>
            <a:endParaRPr lang="hr-HR" sz="2400" dirty="0" smtClean="0"/>
          </a:p>
          <a:p>
            <a:pPr>
              <a:buFont typeface="Wingdings" pitchFamily="2" charset="2"/>
              <a:buChar char="q"/>
            </a:pPr>
            <a:r>
              <a:rPr lang="hr-HR" sz="2400" dirty="0" smtClean="0"/>
              <a:t>Ti problemi su sprječavali njegove pripreme za olimpijske igre 2004 gdje je ispao u četvrtzavršnici</a:t>
            </a:r>
          </a:p>
          <a:p>
            <a:pPr>
              <a:buFont typeface="Wingdings" pitchFamily="2" charset="2"/>
              <a:buChar char="q"/>
            </a:pPr>
            <a:r>
              <a:rPr lang="hr-HR" sz="2400" dirty="0" smtClean="0"/>
              <a:t>Sve do 2006 je imao problema s leđima,a nakon oporavka osovojio je 4turnira zaredom u Poljskoj,Austriji,Njemačkoj i Češkoj.</a:t>
            </a:r>
          </a:p>
          <a:p>
            <a:pPr>
              <a:buFont typeface="Wingdings" pitchFamily="2" charset="2"/>
              <a:buChar char="q"/>
            </a:pPr>
            <a:endParaRPr lang="hr-HR" dirty="0" smtClean="0"/>
          </a:p>
        </p:txBody>
      </p:sp>
      <p:pic>
        <p:nvPicPr>
          <p:cNvPr id="5123" name="Picture 3" descr="C:\Users\Marko\Desktop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786322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/>
              <a:t>         Prijelaz u Borussiu</a:t>
            </a:r>
            <a:endParaRPr lang="hr-HR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hr-HR" sz="2400" dirty="0" smtClean="0"/>
              <a:t> </a:t>
            </a:r>
            <a:r>
              <a:rPr lang="hr-HR" sz="2400" dirty="0" smtClean="0"/>
              <a:t>Borussia Düsseldorf je veliki klub u stolnom tenisu,nastupaju u 1.njemačkoj ligi,a također i svake godine izbore ligu prvaka</a:t>
            </a:r>
          </a:p>
          <a:p>
            <a:pPr>
              <a:buFont typeface="Wingdings" pitchFamily="2" charset="2"/>
              <a:buChar char="q"/>
            </a:pPr>
            <a:r>
              <a:rPr lang="hr-HR" sz="2400" dirty="0" smtClean="0"/>
              <a:t>Boll je u Borussiu prešao zbog financijskog problema svog bivšeg kluba,ali i </a:t>
            </a:r>
            <a:r>
              <a:rPr lang="hr-HR" sz="2400" dirty="0" smtClean="0"/>
              <a:t>zato što bi time imao velike mogućnosti za vježbanje za nadolazeće Olimpijske Igre </a:t>
            </a:r>
            <a:r>
              <a:rPr lang="hr-HR" sz="2400" dirty="0" smtClean="0"/>
              <a:t>2008</a:t>
            </a:r>
            <a:endParaRPr lang="hr-HR" sz="2400" dirty="0"/>
          </a:p>
        </p:txBody>
      </p:sp>
      <p:pic>
        <p:nvPicPr>
          <p:cNvPr id="6146" name="Picture 2" descr="C:\Users\Marko\Desktop\boll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8" y="4422775"/>
            <a:ext cx="2371725" cy="1924050"/>
          </a:xfrm>
          <a:prstGeom prst="rect">
            <a:avLst/>
          </a:prstGeom>
          <a:noFill/>
        </p:spPr>
      </p:pic>
      <p:pic>
        <p:nvPicPr>
          <p:cNvPr id="6147" name="Picture 3" descr="C:\Users\Marko\Desktop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857628"/>
            <a:ext cx="2071702" cy="2668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/>
              <a:t>                   Nagrade</a:t>
            </a:r>
            <a:endParaRPr lang="hr-HR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600" dirty="0" smtClean="0"/>
              <a:t>1997. - Juniorski stolnotenisač godine</a:t>
            </a:r>
          </a:p>
          <a:p>
            <a:r>
              <a:rPr lang="hr-HR" sz="2600" dirty="0" smtClean="0"/>
              <a:t>1998. - Njemački stolnotenisač godine</a:t>
            </a:r>
          </a:p>
          <a:p>
            <a:r>
              <a:rPr lang="hr-HR" sz="2600" dirty="0" smtClean="0"/>
              <a:t>2005</a:t>
            </a:r>
            <a:r>
              <a:rPr lang="hr-HR" sz="2600" dirty="0" smtClean="0"/>
              <a:t>. - Njemački sportaš </a:t>
            </a:r>
            <a:r>
              <a:rPr lang="hr-HR" sz="2600" dirty="0" smtClean="0"/>
              <a:t>godine, treće mjesto</a:t>
            </a:r>
            <a:endParaRPr lang="hr-HR" sz="2600" dirty="0" smtClean="0"/>
          </a:p>
          <a:p>
            <a:r>
              <a:rPr lang="hr-HR" sz="2600" dirty="0" smtClean="0"/>
              <a:t>2006. - Sportaš godine u Hessenu</a:t>
            </a:r>
          </a:p>
          <a:p>
            <a:r>
              <a:rPr lang="hr-HR" sz="2600" dirty="0" smtClean="0"/>
              <a:t>2007. - Nagrada za poštenu igru od Ministarstva unutarnjeg tajništva</a:t>
            </a:r>
          </a:p>
          <a:p>
            <a:r>
              <a:rPr lang="hr-HR" sz="2600" dirty="0" smtClean="0"/>
              <a:t>2007. - Njemački sportaš godine, drugo mjesto</a:t>
            </a:r>
          </a:p>
          <a:p>
            <a:r>
              <a:rPr lang="hr-HR" sz="2600" dirty="0" smtClean="0"/>
              <a:t>2008. - Sportaš godine u Hessenu</a:t>
            </a:r>
          </a:p>
          <a:p>
            <a:r>
              <a:rPr lang="hr-HR" sz="2600" dirty="0" smtClean="0"/>
              <a:t>2010. - Sportaš godine u Hessenu</a:t>
            </a:r>
          </a:p>
          <a:p>
            <a:r>
              <a:rPr lang="hr-HR" sz="2600" dirty="0" smtClean="0"/>
              <a:t>2010. - Njemački sportaš godine, drugo mjesto</a:t>
            </a:r>
          </a:p>
          <a:p>
            <a:pPr>
              <a:buFont typeface="Wingdings" pitchFamily="2" charset="2"/>
              <a:buChar char="q"/>
            </a:pPr>
            <a:endParaRPr lang="hr-HR" dirty="0"/>
          </a:p>
        </p:txBody>
      </p:sp>
      <p:pic>
        <p:nvPicPr>
          <p:cNvPr id="7170" name="Picture 2" descr="C:\Users\Marko\Desktop\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357165"/>
            <a:ext cx="1500198" cy="2039693"/>
          </a:xfrm>
          <a:prstGeom prst="rect">
            <a:avLst/>
          </a:prstGeom>
          <a:noFill/>
        </p:spPr>
      </p:pic>
      <p:pic>
        <p:nvPicPr>
          <p:cNvPr id="7171" name="Picture 3" descr="C:\Users\Marko\Desktop\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57166"/>
            <a:ext cx="1483554" cy="1111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</a:t>
            </a:r>
            <a:r>
              <a:rPr lang="hr-HR" b="1" i="1" dirty="0" smtClean="0"/>
              <a:t>Medalje</a:t>
            </a:r>
            <a:endParaRPr lang="hr-HR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smtClean="0"/>
              <a:t>Europska prvenstva</a:t>
            </a:r>
            <a:r>
              <a:rPr lang="hr-HR" dirty="0" smtClean="0"/>
              <a:t> : 16 zlata , 3 srebra i 3 bronce</a:t>
            </a:r>
          </a:p>
          <a:p>
            <a:r>
              <a:rPr lang="hr-HR" u="sng" dirty="0" smtClean="0"/>
              <a:t>Svjetska prvenstva</a:t>
            </a:r>
            <a:r>
              <a:rPr lang="hr-HR" dirty="0" smtClean="0"/>
              <a:t> : 3 srebra i 2 bronce</a:t>
            </a:r>
          </a:p>
          <a:p>
            <a:r>
              <a:rPr lang="hr-HR" u="sng" dirty="0" smtClean="0"/>
              <a:t>Olimpijske igre </a:t>
            </a:r>
            <a:r>
              <a:rPr lang="hr-HR" dirty="0" smtClean="0"/>
              <a:t> : 1 srebro i 1 bronca</a:t>
            </a:r>
          </a:p>
          <a:p>
            <a:r>
              <a:rPr lang="hr-HR" u="sng" dirty="0" smtClean="0"/>
              <a:t>Svjetski kupovi </a:t>
            </a:r>
            <a:r>
              <a:rPr lang="hr-HR" dirty="0" smtClean="0"/>
              <a:t>: 2 zlata , 2 srebra i 1 bronca</a:t>
            </a:r>
          </a:p>
          <a:p>
            <a:endParaRPr lang="hr-HR" dirty="0" smtClean="0"/>
          </a:p>
          <a:p>
            <a:endParaRPr lang="hr-HR" u="sng" dirty="0"/>
          </a:p>
        </p:txBody>
      </p:sp>
      <p:pic>
        <p:nvPicPr>
          <p:cNvPr id="1026" name="Picture 2" descr="C:\Users\Marko\Desktop\boll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82247">
            <a:off x="6143636" y="4286256"/>
            <a:ext cx="1643074" cy="2250669"/>
          </a:xfrm>
          <a:prstGeom prst="rect">
            <a:avLst/>
          </a:prstGeom>
          <a:noFill/>
        </p:spPr>
      </p:pic>
      <p:pic>
        <p:nvPicPr>
          <p:cNvPr id="1027" name="Picture 3" descr="C:\Users\Marko\Desktop\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52766">
            <a:off x="2970337" y="4457540"/>
            <a:ext cx="1981200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77</TotalTime>
  <Words>224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Timo Boll</vt:lpstr>
      <vt:lpstr>                 O njemu..</vt:lpstr>
      <vt:lpstr>                 Djetinjstvo</vt:lpstr>
      <vt:lpstr>Juniorsko razdoblje</vt:lpstr>
      <vt:lpstr>           Ozljeda i povratak</vt:lpstr>
      <vt:lpstr>         Prijelaz u Borussiu</vt:lpstr>
      <vt:lpstr>                   Nagrade</vt:lpstr>
      <vt:lpstr>                  Medalje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Timo Boll</dc:title>
  <dc:creator>Marko</dc:creator>
  <cp:lastModifiedBy>Marko</cp:lastModifiedBy>
  <cp:revision>8</cp:revision>
  <dcterms:created xsi:type="dcterms:W3CDTF">2014-10-22T07:54:30Z</dcterms:created>
  <dcterms:modified xsi:type="dcterms:W3CDTF">2014-10-22T09:11:44Z</dcterms:modified>
</cp:coreProperties>
</file>