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Naslov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cxnSp>
        <p:nvCxnSpPr>
          <p:cNvPr id="8" name="Ravni poveznik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zervirano mjesto datum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6B02-F063-4BB1-A1CD-48ADE7C1E620}" type="datetimeFigureOut">
              <a:rPr lang="hr-HR" smtClean="0"/>
              <a:pPr/>
              <a:t>13.10.2013.</a:t>
            </a:fld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577B4B-6AFF-4F72-BF1E-7CEBDDCA08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6B02-F063-4BB1-A1CD-48ADE7C1E620}" type="datetimeFigureOut">
              <a:rPr lang="hr-HR" smtClean="0"/>
              <a:pPr/>
              <a:t>13.10.2013.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7B4B-6AFF-4F72-BF1E-7CEBDDCA08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6B02-F063-4BB1-A1CD-48ADE7C1E620}" type="datetimeFigureOut">
              <a:rPr lang="hr-HR" smtClean="0"/>
              <a:pPr/>
              <a:t>13.10.2013.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7B4B-6AFF-4F72-BF1E-7CEBDDCA08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sadržaja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FEE6B02-F063-4BB1-A1CD-48ADE7C1E620}" type="datetimeFigureOut">
              <a:rPr lang="hr-HR" smtClean="0"/>
              <a:pPr/>
              <a:t>13.10.2013.</a:t>
            </a:fld>
            <a:endParaRPr lang="hr-HR"/>
          </a:p>
        </p:txBody>
      </p:sp>
      <p:sp>
        <p:nvSpPr>
          <p:cNvPr id="15" name="Rezervirano mjesto broja slajd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5577B4B-6AFF-4F72-BF1E-7CEBDDCA08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6" name="Rezervirano mjesto podnožj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6B02-F063-4BB1-A1CD-48ADE7C1E620}" type="datetimeFigureOut">
              <a:rPr lang="hr-HR" smtClean="0"/>
              <a:pPr/>
              <a:t>13.10.2013.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7B4B-6AFF-4F72-BF1E-7CEBDDCA08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cxnSp>
        <p:nvCxnSpPr>
          <p:cNvPr id="7" name="Ravni poveznik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6B02-F063-4BB1-A1CD-48ADE7C1E620}" type="datetimeFigureOut">
              <a:rPr lang="hr-HR" smtClean="0"/>
              <a:pPr/>
              <a:t>13.10.2013.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7B4B-6AFF-4F72-BF1E-7CEBDDCA08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7B4B-6AFF-4F72-BF1E-7CEBDDCA08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6B02-F063-4BB1-A1CD-48ADE7C1E620}" type="datetimeFigureOut">
              <a:rPr lang="hr-HR" smtClean="0"/>
              <a:pPr/>
              <a:t>13.10.2013.</a:t>
            </a:fld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2" name="Rezervirano mjesto sadržaja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34" name="Rezervirano mjesto sadržaja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cxnSp>
        <p:nvCxnSpPr>
          <p:cNvPr id="10" name="Ravni poveznik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6B02-F063-4BB1-A1CD-48ADE7C1E620}" type="datetimeFigureOut">
              <a:rPr lang="hr-HR" smtClean="0"/>
              <a:pPr/>
              <a:t>13.10.2013.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7B4B-6AFF-4F72-BF1E-7CEBDDCA08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6B02-F063-4BB1-A1CD-48ADE7C1E620}" type="datetimeFigureOut">
              <a:rPr lang="hr-HR" smtClean="0"/>
              <a:pPr/>
              <a:t>13.10.2013.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7B4B-6AFF-4F72-BF1E-7CEBDDCA08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zervirano mjesto sadržaja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1" name="Naslov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FEE6B02-F063-4BB1-A1CD-48ADE7C1E620}" type="datetimeFigureOut">
              <a:rPr lang="hr-HR" smtClean="0"/>
              <a:pPr/>
              <a:t>13.10.2013.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5577B4B-6AFF-4F72-BF1E-7CEBDDCA08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6B02-F063-4BB1-A1CD-48ADE7C1E620}" type="datetimeFigureOut">
              <a:rPr lang="hr-HR" smtClean="0"/>
              <a:pPr/>
              <a:t>13.10.2013.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577B4B-6AFF-4F72-BF1E-7CEBDDCA08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FEE6B02-F063-4BB1-A1CD-48ADE7C1E620}" type="datetimeFigureOut">
              <a:rPr lang="hr-HR" smtClean="0"/>
              <a:pPr/>
              <a:t>13.10.2013.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5577B4B-6AFF-4F72-BF1E-7CEBDDCA08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3" descr="logo agencija za mobilnost.gif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292080" y="332656"/>
            <a:ext cx="2880320" cy="1944216"/>
          </a:xfrm>
        </p:spPr>
      </p:pic>
      <p:pic>
        <p:nvPicPr>
          <p:cNvPr id="6" name="Slika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32656"/>
            <a:ext cx="165618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http://t2.gstatic.com/images?q=tbn:ANd9GcR8QKJ5GwGETgtOQoUQZJNlO124LZN3zCll4SfLkGifoEo6vQZ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906" y="332656"/>
            <a:ext cx="2506976" cy="1944216"/>
          </a:xfrm>
          <a:prstGeom prst="rect">
            <a:avLst/>
          </a:prstGeom>
          <a:noFill/>
        </p:spPr>
      </p:pic>
      <p:pic>
        <p:nvPicPr>
          <p:cNvPr id="7" name="Rezervirano mjesto sadržaja 3" descr="eu_fla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5576" y="2564904"/>
            <a:ext cx="7384268" cy="3895017"/>
          </a:xfrm>
          <a:prstGeom prst="rect">
            <a:avLst/>
          </a:prstGeom>
          <a:ln w="190500" cap="sq">
            <a:solidFill>
              <a:schemeClr val="accent2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TekstniOkvir 7"/>
          <p:cNvSpPr txBox="1"/>
          <p:nvPr/>
        </p:nvSpPr>
        <p:spPr>
          <a:xfrm>
            <a:off x="1259632" y="5373216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chemeClr val="tx2">
                    <a:lumMod val="50000"/>
                  </a:schemeClr>
                </a:solidFill>
              </a:rPr>
              <a:t>KORAK VIŠE ZA POSAO U STRUCI</a:t>
            </a:r>
            <a:endParaRPr lang="hr-H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248472"/>
          </a:xfrm>
        </p:spPr>
        <p:txBody>
          <a:bodyPr>
            <a:normAutofit/>
          </a:bodyPr>
          <a:lstStyle/>
          <a:p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Akronim projekta: </a:t>
            </a:r>
            <a:r>
              <a:rPr lang="hr-HR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Frankfurt 2013</a:t>
            </a:r>
          </a:p>
          <a:p>
            <a:pPr>
              <a:buNone/>
            </a:pPr>
            <a:endParaRPr lang="hr-HR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Trajanje mobilnosti: 1 tjedan </a:t>
            </a:r>
            <a:r>
              <a:rPr lang="hr-HR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(27.10.2012. – 9.11.2012.)</a:t>
            </a:r>
          </a:p>
          <a:p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Broj sudionika: </a:t>
            </a:r>
            <a:r>
              <a:rPr lang="hr-HR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učenika + 2 nastavnika pratitelja</a:t>
            </a:r>
          </a:p>
          <a:p>
            <a:pPr>
              <a:buNone/>
            </a:pPr>
            <a:endParaRPr lang="hr-HR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Nositelj projekta: </a:t>
            </a:r>
            <a:r>
              <a:rPr lang="hr-HR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Industrijsko- obrtnička škola, Slavonski Brod</a:t>
            </a:r>
          </a:p>
          <a:p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Voditelj projekta : </a:t>
            </a:r>
            <a:r>
              <a:rPr lang="hr-HR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Klouda</a:t>
            </a:r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Stanislav, dipl.ing.el.</a:t>
            </a:r>
          </a:p>
          <a:p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Partneri u projektu: - Industrijsko- obrtnička škola, Nova Gradiška,        - Hrvatski gospodarski savez, Frankfurt.</a:t>
            </a:r>
          </a:p>
          <a:p>
            <a:endParaRPr lang="hr-HR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Projekt financira: </a:t>
            </a:r>
            <a:r>
              <a:rPr lang="hr-HR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Europska unija</a:t>
            </a:r>
          </a:p>
          <a:p>
            <a:endParaRPr lang="hr-HR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48408"/>
          </a:xfrm>
        </p:spPr>
        <p:txBody>
          <a:bodyPr>
            <a:noAutofit/>
          </a:bodyPr>
          <a:lstStyle/>
          <a:p>
            <a:pPr algn="ctr"/>
            <a:r>
              <a:rPr lang="hr-HR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Leonardo da Vinci projekt mobilnosti: </a:t>
            </a:r>
            <a:br>
              <a:rPr lang="hr-HR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“Korak više za posao u struci”</a:t>
            </a:r>
            <a:endParaRPr lang="hr-HR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lika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276872"/>
            <a:ext cx="144016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Autofit/>
          </a:bodyPr>
          <a:lstStyle/>
          <a:p>
            <a:r>
              <a:rPr lang="hr-HR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Opći cilj je</a:t>
            </a:r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r-H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proširiti strukovne kompetencije sudionika mobilnosti</a:t>
            </a:r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hr-HR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Specifični ciljevi su: </a:t>
            </a:r>
            <a:r>
              <a:rPr lang="hr-HR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vidjeti i usvojiti metode rada u zemlji domaćinu,</a:t>
            </a:r>
          </a:p>
          <a:p>
            <a:pPr lvl="2">
              <a:buNone/>
            </a:pPr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- proširenje socijalnih kompetencija sudionika mobilnosti,</a:t>
            </a:r>
          </a:p>
          <a:p>
            <a:pPr>
              <a:buNone/>
            </a:pPr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- jačanje jezičnih kompetencija sudionika mobilnosti.</a:t>
            </a:r>
          </a:p>
          <a:p>
            <a:pPr>
              <a:buNone/>
            </a:pPr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hr-HR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Očekivani rezultati su:</a:t>
            </a:r>
          </a:p>
          <a:p>
            <a:pPr>
              <a:buNone/>
            </a:pPr>
            <a:r>
              <a:rPr lang="hr-HR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steći znanja i razmjeniti iskustva s novom radnom okolinom,</a:t>
            </a:r>
          </a:p>
          <a:p>
            <a:pPr>
              <a:buNone/>
            </a:pPr>
            <a:r>
              <a:rPr lang="hr-HR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razviti osjećaj europskog građanstva,</a:t>
            </a:r>
          </a:p>
          <a:p>
            <a:pPr>
              <a:buNone/>
            </a:pPr>
            <a:r>
              <a:rPr lang="hr-HR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povećati jezične i socijalne kompetencije,</a:t>
            </a:r>
          </a:p>
          <a:p>
            <a:pPr>
              <a:buNone/>
            </a:pPr>
            <a:r>
              <a:rPr lang="hr-HR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povećati toleranciju na različitost.</a:t>
            </a:r>
            <a:r>
              <a:rPr lang="hr-HR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hr-HR" sz="2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lika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797152"/>
            <a:ext cx="15121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980728"/>
            <a:ext cx="8291264" cy="5616624"/>
          </a:xfrm>
        </p:spPr>
        <p:txBody>
          <a:bodyPr>
            <a:normAutofit/>
          </a:bodyPr>
          <a:lstStyle/>
          <a:p>
            <a:r>
              <a:rPr lang="hr-HR" sz="1600" dirty="0" smtClean="0">
                <a:solidFill>
                  <a:schemeClr val="bg1"/>
                </a:solidFill>
              </a:rPr>
              <a:t>1.dan (27.10.2013.): dolazak u Frankfurt, predstavljanje Hrvatskog ekonomskog saveza, informacije o smještaju, upoznavanje s tvrtkama gdje će obavljati praksu, ispunjavanje upitnika.</a:t>
            </a:r>
          </a:p>
          <a:p>
            <a:r>
              <a:rPr lang="hr-HR" sz="1600" dirty="0" smtClean="0">
                <a:solidFill>
                  <a:schemeClr val="bg1"/>
                </a:solidFill>
              </a:rPr>
              <a:t>2.dan (28.10.2013.): praksa u tvrtkama, upoznavanje s radnim uvjetima i ponašanjem na radnom mjestu, rukovanje s opremom.</a:t>
            </a:r>
          </a:p>
          <a:p>
            <a:r>
              <a:rPr lang="hr-HR" sz="1600" dirty="0" smtClean="0">
                <a:solidFill>
                  <a:schemeClr val="bg1"/>
                </a:solidFill>
              </a:rPr>
              <a:t>3.dan (29.10.2013.): praksa u tvrtkama.</a:t>
            </a:r>
          </a:p>
          <a:p>
            <a:r>
              <a:rPr lang="hr-HR" sz="1600" dirty="0" smtClean="0">
                <a:solidFill>
                  <a:schemeClr val="bg1"/>
                </a:solidFill>
              </a:rPr>
              <a:t>4.dan (30.10.2013.): praksa u tvrtkama.</a:t>
            </a:r>
          </a:p>
          <a:p>
            <a:r>
              <a:rPr lang="hr-HR" sz="1600" dirty="0" smtClean="0">
                <a:solidFill>
                  <a:schemeClr val="bg1"/>
                </a:solidFill>
              </a:rPr>
              <a:t>5.dan (31.10.2013.): praksa u tvrtkama.</a:t>
            </a:r>
          </a:p>
          <a:p>
            <a:r>
              <a:rPr lang="hr-HR" sz="1600" dirty="0" smtClean="0">
                <a:solidFill>
                  <a:schemeClr val="bg1"/>
                </a:solidFill>
              </a:rPr>
              <a:t>6.dan (1.11.2013.):   praksa u tvrtkama.</a:t>
            </a:r>
          </a:p>
          <a:p>
            <a:r>
              <a:rPr lang="hr-HR" sz="1600" dirty="0" smtClean="0">
                <a:solidFill>
                  <a:schemeClr val="bg1"/>
                </a:solidFill>
              </a:rPr>
              <a:t>7.dan (2.11.2013.): turistički obilazak Frankfurta uz pratnju vodiča.</a:t>
            </a:r>
          </a:p>
          <a:p>
            <a:r>
              <a:rPr lang="hr-HR" sz="1600" dirty="0" smtClean="0">
                <a:solidFill>
                  <a:schemeClr val="bg1"/>
                </a:solidFill>
              </a:rPr>
              <a:t>8.dan (3.11.2013.): razgledavanje grada u </a:t>
            </a:r>
            <a:r>
              <a:rPr lang="hr-HR" sz="1600" dirty="0" err="1" smtClean="0">
                <a:solidFill>
                  <a:schemeClr val="bg1"/>
                </a:solidFill>
              </a:rPr>
              <a:t>vlastitiom</a:t>
            </a:r>
            <a:r>
              <a:rPr lang="hr-HR" sz="1600" dirty="0" smtClean="0">
                <a:solidFill>
                  <a:schemeClr val="bg1"/>
                </a:solidFill>
              </a:rPr>
              <a:t> aranžmanu, slobodne aktivnosti.</a:t>
            </a:r>
          </a:p>
          <a:p>
            <a:r>
              <a:rPr lang="hr-HR" sz="1600" dirty="0" smtClean="0">
                <a:solidFill>
                  <a:schemeClr val="bg1"/>
                </a:solidFill>
              </a:rPr>
              <a:t>9.dan (4.11.2013.): praksa u tvrtkama.</a:t>
            </a:r>
          </a:p>
          <a:p>
            <a:r>
              <a:rPr lang="hr-HR" sz="1600" dirty="0" smtClean="0">
                <a:solidFill>
                  <a:schemeClr val="bg1"/>
                </a:solidFill>
              </a:rPr>
              <a:t>10.dan (5.11.2013.): praksa u tvrtkama.</a:t>
            </a:r>
          </a:p>
          <a:p>
            <a:r>
              <a:rPr lang="hr-HR" sz="1600" dirty="0" smtClean="0">
                <a:solidFill>
                  <a:schemeClr val="bg1"/>
                </a:solidFill>
              </a:rPr>
              <a:t>11.dan (6.11.2013.): praksa u tvrtkama.</a:t>
            </a:r>
          </a:p>
          <a:p>
            <a:r>
              <a:rPr lang="hr-HR" sz="1600" dirty="0" smtClean="0">
                <a:solidFill>
                  <a:schemeClr val="bg1"/>
                </a:solidFill>
              </a:rPr>
              <a:t>12.dan (7.11.2013.): praksa u tvrtkama.</a:t>
            </a:r>
          </a:p>
          <a:p>
            <a:r>
              <a:rPr lang="hr-HR" sz="1600" dirty="0" smtClean="0">
                <a:solidFill>
                  <a:schemeClr val="bg1"/>
                </a:solidFill>
              </a:rPr>
              <a:t>13.dan (8.11.2013.): praksa u tvrtkama, posjet obrtničkom centru/ strukovnoj školi.</a:t>
            </a:r>
          </a:p>
          <a:p>
            <a:r>
              <a:rPr lang="hr-HR" sz="1600" dirty="0" smtClean="0">
                <a:solidFill>
                  <a:schemeClr val="bg1"/>
                </a:solidFill>
              </a:rPr>
              <a:t>14.dan (9.11.)2013.): podjela certifikata, ex post upitnici, povratak kući!</a:t>
            </a:r>
            <a:endParaRPr lang="hr-HR" sz="1600" dirty="0">
              <a:solidFill>
                <a:schemeClr val="bg1"/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200" dirty="0" smtClean="0">
                <a:solidFill>
                  <a:schemeClr val="bg1"/>
                </a:solidFill>
              </a:rPr>
              <a:t>HODOGRAM AKTIVNOSTI</a:t>
            </a:r>
            <a:endParaRPr lang="hr-HR" sz="3200" dirty="0">
              <a:solidFill>
                <a:schemeClr val="bg1"/>
              </a:solidFill>
            </a:endParaRPr>
          </a:p>
        </p:txBody>
      </p:sp>
      <p:pic>
        <p:nvPicPr>
          <p:cNvPr id="4" name="Rezervirano mjesto sadržaja 3" descr="eu_fla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246928">
            <a:off x="7874155" y="250595"/>
            <a:ext cx="1119998" cy="872508"/>
          </a:xfrm>
          <a:prstGeom prst="rect">
            <a:avLst/>
          </a:prstGeom>
        </p:spPr>
      </p:pic>
      <p:pic>
        <p:nvPicPr>
          <p:cNvPr id="5" name="Rezervirano mjesto sadržaja 3" descr="eu_fla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9587583">
            <a:off x="133374" y="247381"/>
            <a:ext cx="1144920" cy="827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POPIS SUDIONIKA</a:t>
            </a:r>
          </a:p>
          <a:p>
            <a:pPr>
              <a:buNone/>
            </a:pPr>
            <a:endParaRPr lang="hr-HR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467544" y="1052736"/>
          <a:ext cx="3960440" cy="540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3312368"/>
              </a:tblGrid>
              <a:tr h="360041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R.br</a:t>
                      </a:r>
                      <a:r>
                        <a:rPr lang="hr-HR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hr-HR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Ime i prezime: </a:t>
                      </a:r>
                      <a:endParaRPr lang="hr-HR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Delić Domagoj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Mirković Matej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Sekulić Mihael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Valić Tomislav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err="1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Kljajić</a:t>
                      </a:r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Josip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err="1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Kokavec</a:t>
                      </a:r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Tomislav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err="1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Krajnović</a:t>
                      </a:r>
                      <a:r>
                        <a:rPr lang="hr-HR" sz="1600" b="1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Luka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Pranjić Ivan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Jurčević Filip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err="1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Topčić</a:t>
                      </a:r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David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4716016" y="1052736"/>
          <a:ext cx="4104456" cy="1355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3456384"/>
              </a:tblGrid>
              <a:tr h="355904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R.br</a:t>
                      </a:r>
                      <a:r>
                        <a:rPr lang="hr-HR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hr-HR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Ime i prezime nastavnika pratitelja: </a:t>
                      </a:r>
                      <a:endParaRPr lang="hr-HR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915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Dadić</a:t>
                      </a:r>
                      <a:r>
                        <a:rPr lang="hr-HR" sz="1600" b="1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Ivan, dipl.ing.str.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9915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Đurić Antun, dipl.ing.str.</a:t>
                      </a:r>
                      <a:endParaRPr lang="hr-HR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7" name="Slika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725596"/>
            <a:ext cx="1728192" cy="207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Slika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221088"/>
            <a:ext cx="165618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eu-fla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32656"/>
            <a:ext cx="4061214" cy="5544616"/>
          </a:xfrm>
          <a:prstGeom prst="rect">
            <a:avLst/>
          </a:prstGeom>
        </p:spPr>
      </p:pic>
      <p:pic>
        <p:nvPicPr>
          <p:cNvPr id="6" name="Slika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429000"/>
            <a:ext cx="252028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  <a:latin typeface="Algerian" pitchFamily="82" charset="0"/>
              </a:rPr>
              <a:t>KORAK VIŠE ZA POSAO </a:t>
            </a:r>
            <a:br>
              <a:rPr lang="hr-HR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hr-HR" dirty="0" smtClean="0">
                <a:solidFill>
                  <a:schemeClr val="bg1"/>
                </a:solidFill>
                <a:latin typeface="Algerian" pitchFamily="82" charset="0"/>
              </a:rPr>
              <a:t>	STRUCI</a:t>
            </a:r>
            <a:endParaRPr lang="hr-HR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101</TotalTime>
  <Words>333</Words>
  <Application>Microsoft Office PowerPoint</Application>
  <PresentationFormat>Prikaz na zaslonu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Papir</vt:lpstr>
      <vt:lpstr>Slajd 1</vt:lpstr>
      <vt:lpstr>Leonardo da Vinci projekt mobilnosti:  “Korak više za posao u struci”</vt:lpstr>
      <vt:lpstr>Slajd 3</vt:lpstr>
      <vt:lpstr>HODOGRAM AKTIVNOSTI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Korisnik</dc:creator>
  <cp:lastModifiedBy>Korisnik</cp:lastModifiedBy>
  <cp:revision>35</cp:revision>
  <dcterms:created xsi:type="dcterms:W3CDTF">2012-09-07T12:16:37Z</dcterms:created>
  <dcterms:modified xsi:type="dcterms:W3CDTF">2013-10-13T17:58:33Z</dcterms:modified>
</cp:coreProperties>
</file>