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72" y="-60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FEE6B02-F063-4BB1-A1CD-48ADE7C1E620}" type="datetimeFigureOut">
              <a:rPr lang="hr-HR" smtClean="0"/>
              <a:pPr/>
              <a:t>2.11.2013.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5577B4B-6AFF-4F72-BF1E-7CEBDDCA08C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6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Subota, 2.11.2013.</a:t>
            </a:r>
          </a:p>
          <a:p>
            <a:pPr marL="0" indent="0" algn="ctr">
              <a:buNone/>
            </a:pPr>
            <a:endParaRPr lang="hr-H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hr-HR" sz="3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Razgledavanje Frankfurta</a:t>
            </a:r>
          </a:p>
          <a:p>
            <a:pPr marL="0" indent="0" algn="ctr">
              <a:buNone/>
            </a:pPr>
            <a:endParaRPr lang="hr-H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hr-H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(Vodič: Mario Šušak)</a:t>
            </a:r>
            <a:endParaRPr lang="hr-HR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Autofit/>
          </a:bodyPr>
          <a:lstStyle/>
          <a:p>
            <a:pPr algn="ctr"/>
            <a:r>
              <a:rPr lang="hr-HR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Leonardo da Vinci projekt mobilnosti: </a:t>
            </a:r>
            <a:br>
              <a:rPr lang="hr-HR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r-H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“Korak više za posao u struci”</a:t>
            </a:r>
            <a:endParaRPr lang="hr-HR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Medo (lijevo) i Delić:</a:t>
            </a:r>
            <a:endParaRPr lang="hr-HR" dirty="0"/>
          </a:p>
        </p:txBody>
      </p:sp>
      <p:pic>
        <p:nvPicPr>
          <p:cNvPr id="9218" name="Picture 2" descr="C:\Users\Antun\Desktop\Razgledanje Frankfurta\9-Medo (lijevo) i Deli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870983" cy="510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„Tri mede”</a:t>
            </a:r>
            <a:endParaRPr lang="hr-HR" dirty="0"/>
          </a:p>
        </p:txBody>
      </p:sp>
      <p:pic>
        <p:nvPicPr>
          <p:cNvPr id="10242" name="Picture 2" descr="C:\Users\Antun\Desktop\Razgledanje Frankfurta\10-Tri me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53830" cy="50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9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gdje je Dadić?</a:t>
            </a:r>
            <a:endParaRPr lang="hr-HR" dirty="0"/>
          </a:p>
        </p:txBody>
      </p:sp>
      <p:pic>
        <p:nvPicPr>
          <p:cNvPr id="11266" name="Picture 2" descr="C:\Users\Antun\Desktop\Razgledanje Frankfurta\11-A gdje je Dadi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942991" cy="51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8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Čudna neka</a:t>
            </a:r>
            <a:br>
              <a:rPr lang="hr-HR" dirty="0" smtClean="0"/>
            </a:br>
            <a:r>
              <a:rPr lang="hr-HR" dirty="0" smtClean="0"/>
              <a:t>građevina: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12290" name="Picture 2" descr="C:\Users\Antun\Desktop\Razgledanje Frankfurta\12-Čudna neka građev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785996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Gradska vijećnica:</a:t>
            </a:r>
            <a:endParaRPr lang="hr-HR" dirty="0"/>
          </a:p>
        </p:txBody>
      </p:sp>
      <p:pic>
        <p:nvPicPr>
          <p:cNvPr id="13315" name="Picture 3" descr="C:\Users\Antun\Desktop\Razgledanje Frankfurta\13-Gradska vijećn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26967" cy="49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96480"/>
          </a:xfrm>
        </p:spPr>
        <p:txBody>
          <a:bodyPr/>
          <a:lstStyle/>
          <a:p>
            <a:r>
              <a:rPr lang="hr-HR" dirty="0" smtClean="0"/>
              <a:t>Njemačka</a:t>
            </a:r>
            <a:br>
              <a:rPr lang="hr-HR" dirty="0" smtClean="0"/>
            </a:br>
            <a:r>
              <a:rPr lang="hr-HR" dirty="0" smtClean="0"/>
              <a:t>gospodarska </a:t>
            </a:r>
            <a:br>
              <a:rPr lang="hr-HR" dirty="0" smtClean="0"/>
            </a:br>
            <a:r>
              <a:rPr lang="hr-HR" dirty="0" smtClean="0"/>
              <a:t>komora:</a:t>
            </a:r>
            <a:endParaRPr lang="hr-HR" dirty="0"/>
          </a:p>
        </p:txBody>
      </p:sp>
      <p:pic>
        <p:nvPicPr>
          <p:cNvPr id="14338" name="Picture 2" descr="C:\Users\Antun\Desktop\Razgledanje Frankfurta\14-Njemačka gospodarska kom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42" y="260648"/>
            <a:ext cx="4677984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Katedrala:</a:t>
            </a:r>
            <a:endParaRPr lang="hr-HR" dirty="0"/>
          </a:p>
        </p:txBody>
      </p:sp>
      <p:pic>
        <p:nvPicPr>
          <p:cNvPr id="15362" name="Picture 2" descr="C:\Users\Antun\Desktop\Razgledanje Frankfurta\15-Katerda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33" y="188640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Pieta:</a:t>
            </a:r>
            <a:endParaRPr lang="hr-HR" dirty="0"/>
          </a:p>
        </p:txBody>
      </p:sp>
      <p:pic>
        <p:nvPicPr>
          <p:cNvPr id="16386" name="Picture 2" descr="C:\Users\Antun\Desktop\Razgledanje Frankfurta\16-Pi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46964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Frankfurt Tower:</a:t>
            </a:r>
            <a:endParaRPr lang="hr-HR" dirty="0"/>
          </a:p>
        </p:txBody>
      </p:sp>
      <p:pic>
        <p:nvPicPr>
          <p:cNvPr id="17410" name="Picture 2" descr="C:\Users\Antun\Desktop\Razgledanje Frankfurta\17-Frankfurt 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36274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Evo i Dadića!</a:t>
            </a:r>
            <a:endParaRPr lang="hr-HR" dirty="0"/>
          </a:p>
        </p:txBody>
      </p:sp>
      <p:pic>
        <p:nvPicPr>
          <p:cNvPr id="18434" name="Picture 2" descr="C:\Users\Antun\Desktop\Razgledanje Frankfurta\18-Evo i Dadić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79039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ntun\Desktop\Razgledanje Frankfurta\18-Evo i Dadić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26" y="1479105"/>
            <a:ext cx="6701036" cy="49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Polazak u razgledavanje:</a:t>
            </a:r>
            <a:endParaRPr lang="hr-HR" dirty="0"/>
          </a:p>
        </p:txBody>
      </p:sp>
      <p:pic>
        <p:nvPicPr>
          <p:cNvPr id="1026" name="Picture 2" descr="C:\Users\Antun\Desktop\Razgledanje Frankfurta\1-Polazak u razgledavan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94" y="1528231"/>
            <a:ext cx="6264696" cy="46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1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je nastalo ime Frank-furt!?</a:t>
            </a:r>
            <a:endParaRPr lang="hr-HR" dirty="0"/>
          </a:p>
        </p:txBody>
      </p:sp>
      <p:pic>
        <p:nvPicPr>
          <p:cNvPr id="19458" name="Picture 2" descr="C:\Users\Antun\Desktop\Razgledanje Frankfurta\19-Kako je nastalo ime Frank-f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78" y="1484784"/>
            <a:ext cx="6753831" cy="50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3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rmAutofit/>
          </a:bodyPr>
          <a:lstStyle/>
          <a:p>
            <a:r>
              <a:rPr lang="hr-HR" dirty="0"/>
              <a:t>Die zwei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Oberschullehrer:</a:t>
            </a:r>
            <a:endParaRPr lang="hr-HR" dirty="0"/>
          </a:p>
        </p:txBody>
      </p:sp>
      <p:pic>
        <p:nvPicPr>
          <p:cNvPr id="20482" name="Picture 2" descr="C:\Users\Antun\Desktop\Razgledanje Frankfurta\20-Die zwei Oberschullehr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24593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/>
          </a:bodyPr>
          <a:lstStyle/>
          <a:p>
            <a:r>
              <a:rPr lang="hr-HR" dirty="0" smtClean="0"/>
              <a:t>Spomenik braći</a:t>
            </a:r>
            <a:br>
              <a:rPr lang="hr-HR" dirty="0" smtClean="0"/>
            </a:br>
            <a:r>
              <a:rPr lang="hr-HR" dirty="0"/>
              <a:t> </a:t>
            </a:r>
            <a:r>
              <a:rPr lang="hr-HR" dirty="0" smtClean="0"/>
              <a:t>       Grimm:</a:t>
            </a:r>
            <a:endParaRPr lang="hr-HR" dirty="0"/>
          </a:p>
        </p:txBody>
      </p:sp>
      <p:pic>
        <p:nvPicPr>
          <p:cNvPr id="21506" name="Picture 2" descr="C:\Users\Antun\Desktop\Razgledanje Frankfurta\21-Spomenik braći Grim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38" y="548680"/>
            <a:ext cx="4023066" cy="53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Goetheova kuća i muzej:</a:t>
            </a:r>
            <a:endParaRPr lang="hr-HR" dirty="0"/>
          </a:p>
        </p:txBody>
      </p:sp>
      <p:pic>
        <p:nvPicPr>
          <p:cNvPr id="22530" name="Picture 2" descr="C:\Users\Antun\Desktop\Razgledanje Frankfurta\22-Goetheov muzej i kuć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463962" cy="47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>
            <a:normAutofit/>
          </a:bodyPr>
          <a:lstStyle/>
          <a:p>
            <a:r>
              <a:rPr lang="hr-HR" dirty="0" smtClean="0"/>
              <a:t>U Goetheovoj</a:t>
            </a:r>
            <a:br>
              <a:rPr lang="hr-HR" dirty="0" smtClean="0"/>
            </a:br>
            <a:r>
              <a:rPr lang="hr-HR" dirty="0" smtClean="0"/>
              <a:t>kući (1):</a:t>
            </a:r>
            <a:endParaRPr lang="hr-HR" dirty="0"/>
          </a:p>
        </p:txBody>
      </p:sp>
      <p:pic>
        <p:nvPicPr>
          <p:cNvPr id="23554" name="Picture 2" descr="C:\Users\Antun\Desktop\Razgledanje Frankfurta\23-U Goetheovoj kuć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090764" cy="54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Goetheovoj kući (2):</a:t>
            </a:r>
            <a:endParaRPr lang="hr-HR" dirty="0"/>
          </a:p>
        </p:txBody>
      </p:sp>
      <p:pic>
        <p:nvPicPr>
          <p:cNvPr id="24578" name="Picture 2" descr="C:\Users\Antun\Desktop\Razgledanje Frankfurta\24-U Goetheovoj kuć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9730"/>
            <a:ext cx="6288360" cy="47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Već smo umorni od razgledavanja:</a:t>
            </a:r>
            <a:endParaRPr lang="hr-HR" dirty="0"/>
          </a:p>
        </p:txBody>
      </p:sp>
      <p:pic>
        <p:nvPicPr>
          <p:cNvPr id="25602" name="Picture 2" descr="C:\Users\Antun\Desktop\Razgledanje Frankfurta\25-Već smo umorni od razgledavan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379730"/>
            <a:ext cx="6668797" cy="50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Kraj razgledavanja!</a:t>
            </a:r>
            <a:endParaRPr lang="hr-HR" dirty="0"/>
          </a:p>
        </p:txBody>
      </p:sp>
      <p:pic>
        <p:nvPicPr>
          <p:cNvPr id="26626" name="Picture 2" descr="C:\Users\Antun\Desktop\Razgledanje Frankfurta\26-Kraj razgledavan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14" y="1524000"/>
            <a:ext cx="6446545" cy="47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4800" dirty="0" smtClean="0"/>
          </a:p>
          <a:p>
            <a:endParaRPr lang="hr-HR" sz="4800" dirty="0"/>
          </a:p>
          <a:p>
            <a:pPr marL="0" indent="0">
              <a:buNone/>
            </a:pPr>
            <a:r>
              <a:rPr lang="hr-HR" sz="4800" dirty="0" smtClean="0"/>
              <a:t>                      KRAJ!</a:t>
            </a:r>
            <a:endParaRPr lang="hr-HR" sz="4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448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podzemnoj:</a:t>
            </a:r>
            <a:endParaRPr lang="hr-HR" dirty="0"/>
          </a:p>
        </p:txBody>
      </p:sp>
      <p:pic>
        <p:nvPicPr>
          <p:cNvPr id="2050" name="Picture 2" descr="C:\Users\Antun\Desktop\Razgledanje Frankfurta\2-U podzemno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51273"/>
            <a:ext cx="6408712" cy="47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Glavni kolodvor:</a:t>
            </a:r>
            <a:endParaRPr lang="hr-HR" dirty="0"/>
          </a:p>
        </p:txBody>
      </p:sp>
      <p:pic>
        <p:nvPicPr>
          <p:cNvPr id="3074" name="Picture 2" descr="C:\Users\Antun\Desktop\Razgledanje Frankfurta\3-Glavni kolodv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654959" cy="49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Mario Šušak i ekipa:</a:t>
            </a:r>
            <a:endParaRPr lang="hr-HR" dirty="0"/>
          </a:p>
        </p:txBody>
      </p:sp>
      <p:pic>
        <p:nvPicPr>
          <p:cNvPr id="4098" name="Picture 2" descr="C:\Users\Antun\Desktop\Razgledanje Frankfurta\4-Mario Šušak i eki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753830" cy="50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1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Tmurno u obilasku:</a:t>
            </a:r>
            <a:endParaRPr lang="hr-HR" dirty="0"/>
          </a:p>
        </p:txBody>
      </p:sp>
      <p:pic>
        <p:nvPicPr>
          <p:cNvPr id="5122" name="Picture 2" descr="C:\Users\Antun\Desktop\Razgledanje Frankfurta\5-Tmurno u obilas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582951" cy="4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3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Ispred stare Opere:</a:t>
            </a:r>
            <a:endParaRPr lang="hr-HR" dirty="0"/>
          </a:p>
        </p:txBody>
      </p:sp>
      <p:pic>
        <p:nvPicPr>
          <p:cNvPr id="6146" name="Picture 2" descr="C:\Users\Antun\Desktop\Razgledanje Frankfurta\6-Ispred stare op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4155926" cy="55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Spomenik Euru:</a:t>
            </a:r>
            <a:endParaRPr lang="hr-HR" dirty="0"/>
          </a:p>
        </p:txBody>
      </p:sp>
      <p:pic>
        <p:nvPicPr>
          <p:cNvPr id="7170" name="Picture 2" descr="C:\Users\Antun\Desktop\Razgledanje Frankfurta\7-Spomenik Eu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850836" cy="50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Jedi bikonja!</a:t>
            </a:r>
            <a:endParaRPr lang="hr-HR" dirty="0"/>
          </a:p>
        </p:txBody>
      </p:sp>
      <p:pic>
        <p:nvPicPr>
          <p:cNvPr id="8194" name="Picture 2" descr="C:\Users\Antun\Desktop\Razgledanje Frankfurta\8-Jedi bikonja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726967" cy="49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145</TotalTime>
  <Words>116</Words>
  <Application>Microsoft Office PowerPoint</Application>
  <PresentationFormat>On-screen Show (4:3)</PresentationFormat>
  <Paragraphs>35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Papir</vt:lpstr>
      <vt:lpstr>Leonardo da Vinci projekt mobilnosti:  “Korak više za posao u struci”</vt:lpstr>
      <vt:lpstr>Polazak u razgledavanje:</vt:lpstr>
      <vt:lpstr>U podzemnoj:</vt:lpstr>
      <vt:lpstr>Glavni kolodvor:</vt:lpstr>
      <vt:lpstr>Mario Šušak i ekipa:</vt:lpstr>
      <vt:lpstr>Tmurno u obilasku:</vt:lpstr>
      <vt:lpstr>Ispred stare Opere:</vt:lpstr>
      <vt:lpstr>Spomenik Euru:</vt:lpstr>
      <vt:lpstr>Jedi bikonja!</vt:lpstr>
      <vt:lpstr>Medo (lijevo) i Delić:</vt:lpstr>
      <vt:lpstr>„Tri mede”</vt:lpstr>
      <vt:lpstr>A gdje je Dadić?</vt:lpstr>
      <vt:lpstr>Čudna neka građevina: </vt:lpstr>
      <vt:lpstr>Gradska vijećnica:</vt:lpstr>
      <vt:lpstr>Njemačka gospodarska  komora:</vt:lpstr>
      <vt:lpstr>Katedrala:</vt:lpstr>
      <vt:lpstr>     Pieta:</vt:lpstr>
      <vt:lpstr>Frankfurt Tower:</vt:lpstr>
      <vt:lpstr>Evo i Dadića!</vt:lpstr>
      <vt:lpstr>Kako je nastalo ime Frank-furt!?</vt:lpstr>
      <vt:lpstr>Die zwei  Oberschullehrer:</vt:lpstr>
      <vt:lpstr>Spomenik braći         Grimm:</vt:lpstr>
      <vt:lpstr>Goetheova kuća i muzej:</vt:lpstr>
      <vt:lpstr>U Goetheovoj kući (1):</vt:lpstr>
      <vt:lpstr>U Goetheovoj kući (2):</vt:lpstr>
      <vt:lpstr>Već smo umorni od razgledavanja:</vt:lpstr>
      <vt:lpstr>Kraj razgledavanja!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Korisnik</dc:creator>
  <cp:lastModifiedBy>Antun</cp:lastModifiedBy>
  <cp:revision>40</cp:revision>
  <dcterms:created xsi:type="dcterms:W3CDTF">2012-09-07T12:16:37Z</dcterms:created>
  <dcterms:modified xsi:type="dcterms:W3CDTF">2013-11-02T21:10:59Z</dcterms:modified>
</cp:coreProperties>
</file>